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1" r:id="rId4"/>
    <p:sldMasterId id="2147483687" r:id="rId5"/>
    <p:sldMasterId id="2147483701" r:id="rId6"/>
  </p:sldMasterIdLst>
  <p:notesMasterIdLst>
    <p:notesMasterId r:id="rId13"/>
  </p:notesMasterIdLst>
  <p:sldIdLst>
    <p:sldId id="356" r:id="rId7"/>
    <p:sldId id="357" r:id="rId8"/>
    <p:sldId id="358" r:id="rId9"/>
    <p:sldId id="359" r:id="rId10"/>
    <p:sldId id="355" r:id="rId11"/>
    <p:sldId id="259" r:id="rId12"/>
    <p:sldId id="373" r:id="rId14"/>
    <p:sldId id="374" r:id="rId15"/>
    <p:sldId id="369" r:id="rId16"/>
    <p:sldId id="360" r:id="rId17"/>
    <p:sldId id="361" r:id="rId18"/>
    <p:sldId id="362" r:id="rId19"/>
    <p:sldId id="339" r:id="rId20"/>
    <p:sldId id="363" r:id="rId21"/>
    <p:sldId id="364" r:id="rId22"/>
    <p:sldId id="372" r:id="rId23"/>
    <p:sldId id="365" r:id="rId24"/>
    <p:sldId id="366" r:id="rId25"/>
    <p:sldId id="367" r:id="rId26"/>
    <p:sldId id="302" r:id="rId27"/>
    <p:sldId id="375" r:id="rId28"/>
    <p:sldId id="376" r:id="rId29"/>
    <p:sldId id="377" r:id="rId30"/>
    <p:sldId id="378" r:id="rId31"/>
    <p:sldId id="379" r:id="rId32"/>
    <p:sldId id="380" r:id="rId33"/>
    <p:sldId id="381" r:id="rId34"/>
    <p:sldId id="382" r:id="rId35"/>
    <p:sldId id="313" r:id="rId36"/>
    <p:sldId id="320" r:id="rId37"/>
    <p:sldId id="383" r:id="rId38"/>
    <p:sldId id="384" r:id="rId39"/>
    <p:sldId id="385" r:id="rId40"/>
    <p:sldId id="314" r:id="rId41"/>
    <p:sldId id="442" r:id="rId42"/>
    <p:sldId id="431" r:id="rId43"/>
    <p:sldId id="432" r:id="rId44"/>
    <p:sldId id="430" r:id="rId45"/>
    <p:sldId id="433" r:id="rId46"/>
    <p:sldId id="435" r:id="rId47"/>
    <p:sldId id="434" r:id="rId48"/>
    <p:sldId id="394" r:id="rId49"/>
    <p:sldId id="395" r:id="rId50"/>
    <p:sldId id="438" r:id="rId51"/>
    <p:sldId id="386" r:id="rId52"/>
    <p:sldId id="387" r:id="rId53"/>
    <p:sldId id="388" r:id="rId54"/>
    <p:sldId id="389" r:id="rId55"/>
    <p:sldId id="392" r:id="rId56"/>
    <p:sldId id="300" r:id="rId57"/>
    <p:sldId id="393" r:id="rId58"/>
    <p:sldId id="390" r:id="rId59"/>
    <p:sldId id="391" r:id="rId60"/>
    <p:sldId id="439" r:id="rId61"/>
    <p:sldId id="440" r:id="rId62"/>
    <p:sldId id="441" r:id="rId63"/>
    <p:sldId id="396" r:id="rId64"/>
    <p:sldId id="436" r:id="rId65"/>
    <p:sldId id="397" r:id="rId66"/>
    <p:sldId id="437" r:id="rId67"/>
    <p:sldId id="443" r:id="rId68"/>
    <p:sldId id="444" r:id="rId69"/>
    <p:sldId id="445" r:id="rId70"/>
    <p:sldId id="446" r:id="rId71"/>
    <p:sldId id="447" r:id="rId72"/>
    <p:sldId id="448" r:id="rId73"/>
    <p:sldId id="449" r:id="rId74"/>
    <p:sldId id="450" r:id="rId75"/>
    <p:sldId id="451" r:id="rId76"/>
    <p:sldId id="452" r:id="rId77"/>
    <p:sldId id="453" r:id="rId78"/>
    <p:sldId id="454" r:id="rId79"/>
    <p:sldId id="455" r:id="rId80"/>
    <p:sldId id="456" r:id="rId81"/>
    <p:sldId id="457" r:id="rId82"/>
    <p:sldId id="458" r:id="rId83"/>
    <p:sldId id="459" r:id="rId84"/>
    <p:sldId id="460" r:id="rId85"/>
    <p:sldId id="461" r:id="rId86"/>
    <p:sldId id="462" r:id="rId87"/>
    <p:sldId id="463" r:id="rId88"/>
    <p:sldId id="464" r:id="rId89"/>
    <p:sldId id="465" r:id="rId90"/>
    <p:sldId id="317" r:id="rId91"/>
    <p:sldId id="318" r:id="rId92"/>
    <p:sldId id="337" r:id="rId93"/>
    <p:sldId id="370" r:id="rId94"/>
    <p:sldId id="371" r:id="rId95"/>
  </p:sldIdLst>
  <p:sldSz cx="12192000" cy="6858000"/>
  <p:notesSz cx="7103745" cy="10234295"/>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61a7bfc-aa4f-4320-a76b-9eff816b9806}">
          <p14:sldIdLst>
            <p14:sldId id="356"/>
            <p14:sldId id="357"/>
            <p14:sldId id="358"/>
            <p14:sldId id="359"/>
            <p14:sldId id="355"/>
            <p14:sldId id="259"/>
            <p14:sldId id="373"/>
            <p14:sldId id="374"/>
            <p14:sldId id="369"/>
            <p14:sldId id="360"/>
            <p14:sldId id="361"/>
            <p14:sldId id="362"/>
            <p14:sldId id="339"/>
            <p14:sldId id="363"/>
            <p14:sldId id="364"/>
            <p14:sldId id="372"/>
            <p14:sldId id="365"/>
            <p14:sldId id="366"/>
            <p14:sldId id="367"/>
            <p14:sldId id="302"/>
            <p14:sldId id="375"/>
            <p14:sldId id="376"/>
            <p14:sldId id="377"/>
            <p14:sldId id="378"/>
            <p14:sldId id="379"/>
            <p14:sldId id="380"/>
            <p14:sldId id="381"/>
            <p14:sldId id="382"/>
            <p14:sldId id="313"/>
            <p14:sldId id="320"/>
            <p14:sldId id="383"/>
            <p14:sldId id="384"/>
            <p14:sldId id="385"/>
            <p14:sldId id="314"/>
            <p14:sldId id="442"/>
            <p14:sldId id="431"/>
            <p14:sldId id="432"/>
            <p14:sldId id="430"/>
            <p14:sldId id="433"/>
            <p14:sldId id="435"/>
            <p14:sldId id="434"/>
            <p14:sldId id="394"/>
            <p14:sldId id="395"/>
            <p14:sldId id="438"/>
            <p14:sldId id="386"/>
            <p14:sldId id="387"/>
            <p14:sldId id="388"/>
            <p14:sldId id="389"/>
            <p14:sldId id="392"/>
            <p14:sldId id="300"/>
            <p14:sldId id="393"/>
            <p14:sldId id="390"/>
            <p14:sldId id="391"/>
            <p14:sldId id="439"/>
            <p14:sldId id="440"/>
            <p14:sldId id="441"/>
            <p14:sldId id="396"/>
            <p14:sldId id="436"/>
            <p14:sldId id="397"/>
            <p14:sldId id="437"/>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317"/>
            <p14:sldId id="318"/>
            <p14:sldId id="337"/>
            <p14:sldId id="370"/>
            <p14:sldId id="3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7" autoAdjust="0"/>
    <p:restoredTop sz="95730" autoAdjust="0"/>
  </p:normalViewPr>
  <p:slideViewPr>
    <p:cSldViewPr snapToGrid="0" showGuides="1">
      <p:cViewPr varScale="1">
        <p:scale>
          <a:sx n="78" d="100"/>
          <a:sy n="78" d="100"/>
        </p:scale>
        <p:origin x="582" y="6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commentAuthors" Target="commentAuthors.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notesMaster" Target="notesMasters/notesMaster1.xml"/><Relationship Id="rId12" Type="http://schemas.openxmlformats.org/officeDocument/2006/relationships/slide" Target="slides/slide6.xml"/><Relationship Id="rId11" Type="http://schemas.openxmlformats.org/officeDocument/2006/relationships/slide" Target="slides/slide5.xml"/><Relationship Id="rId100" Type="http://schemas.openxmlformats.org/officeDocument/2006/relationships/tags" Target="tags/tag123.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7.emf"/><Relationship Id="rId7" Type="http://schemas.openxmlformats.org/officeDocument/2006/relationships/image" Target="../media/image26.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65.emf"/><Relationship Id="rId4" Type="http://schemas.openxmlformats.org/officeDocument/2006/relationships/image" Target="../media/image64.emf"/><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5.vml.rels><?xml version="1.0" encoding="UTF-8" standalone="yes"?>
<Relationships xmlns="http://schemas.openxmlformats.org/package/2006/relationships"><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88.emf"/><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93.emf"/><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99.emf"/><Relationship Id="rId4" Type="http://schemas.openxmlformats.org/officeDocument/2006/relationships/image" Target="../media/image98.emf"/><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105.emf"/><Relationship Id="rId4" Type="http://schemas.openxmlformats.org/officeDocument/2006/relationships/image" Target="../media/image104.emf"/><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111.emf"/><Relationship Id="rId4" Type="http://schemas.openxmlformats.org/officeDocument/2006/relationships/image" Target="../media/image110.emf"/><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16.emf"/><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17.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34.emf"/><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23.emf"/><Relationship Id="rId4" Type="http://schemas.openxmlformats.org/officeDocument/2006/relationships/image" Target="../media/image122.emf"/><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130.emf"/><Relationship Id="rId4" Type="http://schemas.openxmlformats.org/officeDocument/2006/relationships/image" Target="../media/image129.emf"/><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45.vml.rels><?xml version="1.0" encoding="UTF-8" standalone="yes"?>
<Relationships xmlns="http://schemas.openxmlformats.org/package/2006/relationships"><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image" Target="../media/image14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7.emf"/><Relationship Id="rId7" Type="http://schemas.openxmlformats.org/officeDocument/2006/relationships/image" Target="../media/image26.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42.emf"/><Relationship Id="rId4" Type="http://schemas.openxmlformats.org/officeDocument/2006/relationships/image" Target="../media/image41.emf"/><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48.emf"/><Relationship Id="rId4" Type="http://schemas.openxmlformats.org/officeDocument/2006/relationships/image" Target="../media/image47.emf"/><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14" name="Shape 14"/>
          <p:cNvSpPr/>
          <p:nvPr/>
        </p:nvSpPr>
        <p:spPr>
          <a:xfrm>
            <a:off x="3181925" y="4337260"/>
            <a:ext cx="5814295" cy="2"/>
          </a:xfrm>
          <a:prstGeom prst="line">
            <a:avLst/>
          </a:prstGeom>
          <a:ln w="12700">
            <a:solidFill>
              <a:schemeClr val="accent1"/>
            </a:solidFill>
            <a:miter/>
            <a:headEnd type="oval"/>
            <a:tailEnd type="oval"/>
          </a:ln>
        </p:spPr>
        <p:txBody>
          <a:bodyPr lIns="45718" tIns="45718" rIns="45718" bIns="45718"/>
          <a:lstStyle/>
          <a:p/>
        </p:txBody>
      </p:sp>
      <p:pic>
        <p:nvPicPr>
          <p:cNvPr id="15" name="image1.pdf" descr="image1.pdf"/>
          <p:cNvPicPr>
            <a:picLocks noChangeAspect="1"/>
          </p:cNvPicPr>
          <p:nvPr/>
        </p:nvPicPr>
        <p:blipFill>
          <a:blip r:embed="rId2"/>
          <a:stretch>
            <a:fillRect/>
          </a:stretch>
        </p:blipFill>
        <p:spPr>
          <a:xfrm>
            <a:off x="5555384" y="736264"/>
            <a:ext cx="1081232" cy="540618"/>
          </a:xfrm>
          <a:prstGeom prst="rect">
            <a:avLst/>
          </a:prstGeom>
          <a:ln w="12700">
            <a:miter lim="400000"/>
            <a:headEnd/>
            <a:tailEnd/>
          </a:ln>
        </p:spPr>
      </p:pic>
      <p:pic>
        <p:nvPicPr>
          <p:cNvPr id="16" name="image1.pdf" descr="image1.pdf"/>
          <p:cNvPicPr>
            <a:picLocks noChangeAspect="1"/>
          </p:cNvPicPr>
          <p:nvPr/>
        </p:nvPicPr>
        <p:blipFill>
          <a:blip r:embed="rId2"/>
          <a:stretch>
            <a:fillRect/>
          </a:stretch>
        </p:blipFill>
        <p:spPr>
          <a:xfrm>
            <a:off x="5637522" y="6064336"/>
            <a:ext cx="969578" cy="484790"/>
          </a:xfrm>
          <a:prstGeom prst="rect">
            <a:avLst/>
          </a:prstGeom>
          <a:ln w="12700">
            <a:miter lim="400000"/>
            <a:headEnd/>
            <a:tailEnd/>
          </a:ln>
        </p:spPr>
      </p:pic>
      <p:sp>
        <p:nvSpPr>
          <p:cNvPr id="17" name="Shape 17"/>
          <p:cNvSpPr/>
          <p:nvPr/>
        </p:nvSpPr>
        <p:spPr>
          <a:xfrm>
            <a:off x="1495761" y="2134304"/>
            <a:ext cx="666079" cy="666078"/>
          </a:xfrm>
          <a:prstGeom prst="rect">
            <a:avLst/>
          </a:prstGeom>
          <a:solidFill>
            <a:srgbClr val="FFEFC1">
              <a:alpha val="77000"/>
            </a:srgbClr>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8" name="Shape 18"/>
          <p:cNvSpPr/>
          <p:nvPr/>
        </p:nvSpPr>
        <p:spPr>
          <a:xfrm rot="18900000">
            <a:off x="4900843" y="-1113415"/>
            <a:ext cx="2416627" cy="24538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ln w="2540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1" name="Group 21"/>
          <p:cNvGrpSpPr/>
          <p:nvPr/>
        </p:nvGrpSpPr>
        <p:grpSpPr>
          <a:xfrm>
            <a:off x="10197217" y="3517774"/>
            <a:ext cx="1076603" cy="1057224"/>
            <a:chOff x="0" y="0"/>
            <a:chExt cx="1076601" cy="1057223"/>
          </a:xfrm>
        </p:grpSpPr>
        <p:sp>
          <p:nvSpPr>
            <p:cNvPr id="19" name="Shape 19"/>
            <p:cNvSpPr/>
            <p:nvPr/>
          </p:nvSpPr>
          <p:spPr>
            <a:xfrm>
              <a:off x="410524" y="0"/>
              <a:ext cx="666078" cy="666078"/>
            </a:xfrm>
            <a:prstGeom prst="rect">
              <a:avLst/>
            </a:prstGeom>
            <a:solidFill>
              <a:srgbClr val="FFEFC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0" name="Shape 20"/>
            <p:cNvSpPr/>
            <p:nvPr/>
          </p:nvSpPr>
          <p:spPr>
            <a:xfrm>
              <a:off x="0" y="639804"/>
              <a:ext cx="417419" cy="417420"/>
            </a:xfrm>
            <a:prstGeom prst="rect">
              <a:avLst/>
            </a:prstGeom>
            <a:solidFill>
              <a:srgbClr val="FFEFC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22" name="Shape 22"/>
          <p:cNvSpPr/>
          <p:nvPr/>
        </p:nvSpPr>
        <p:spPr>
          <a:xfrm>
            <a:off x="1828800" y="2486660"/>
            <a:ext cx="8599170" cy="1242062"/>
          </a:xfrm>
          <a:prstGeom prst="rect">
            <a:avLst/>
          </a:prstGeom>
          <a:ln w="12700">
            <a:solidFill>
              <a:srgbClr val="FFE8A3"/>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3" name="正文级别 1…"/>
          <p:cNvSpPr txBox="1">
            <a:spLocks noGrp="1"/>
          </p:cNvSpPr>
          <p:nvPr>
            <p:ph type="body" sz="quarter" idx="1" hasCustomPrompt="1"/>
          </p:nvPr>
        </p:nvSpPr>
        <p:spPr>
          <a:xfrm>
            <a:off x="3053496" y="4427558"/>
            <a:ext cx="1458382" cy="430248"/>
          </a:xfrm>
          <a:prstGeom prst="rect">
            <a:avLst/>
          </a:prstGeom>
        </p:spPr>
        <p:txBody>
          <a:bodyPr lIns="46798" tIns="46798" rIns="46798" bIns="46798" anchor="ct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正文级别 1</a:t>
            </a:r>
          </a:p>
          <a:p>
            <a:pPr lvl="1"/>
            <a:r>
              <a:t>正文级别 2</a:t>
            </a:r>
          </a:p>
          <a:p>
            <a:pPr lvl="2"/>
            <a:r>
              <a:t>正文级别 3</a:t>
            </a:r>
          </a:p>
          <a:p>
            <a:pPr lvl="3"/>
            <a:r>
              <a:t>正文级别 4</a:t>
            </a:r>
          </a:p>
          <a:p>
            <a:pPr lvl="4"/>
            <a:r>
              <a:t>正文级别 5</a:t>
            </a:r>
          </a:p>
        </p:txBody>
      </p:sp>
      <p:sp>
        <p:nvSpPr>
          <p:cNvPr id="24" name="Shape 24"/>
          <p:cNvSpPr>
            <a:spLocks noGrp="1"/>
          </p:cNvSpPr>
          <p:nvPr>
            <p:ph type="body" sz="quarter" idx="13"/>
          </p:nvPr>
        </p:nvSpPr>
        <p:spPr>
          <a:xfrm>
            <a:off x="7680124" y="4427558"/>
            <a:ext cx="1458382" cy="430246"/>
          </a:xfrm>
          <a:prstGeom prst="rect">
            <a:avLst/>
          </a:prstGeom>
        </p:spPr>
        <p:txBody>
          <a:bodyPr lIns="46798" tIns="46798" rIns="46798" bIns="46798" anchor="ctr"/>
          <a:lstStyle/>
          <a:p>
            <a:pPr>
              <a:defRPr spc="100"/>
            </a:pPr>
          </a:p>
        </p:txBody>
      </p:sp>
      <p:sp>
        <p:nvSpPr>
          <p:cNvPr id="25" name="标题文本"/>
          <p:cNvSpPr txBox="1">
            <a:spLocks noGrp="1"/>
          </p:cNvSpPr>
          <p:nvPr>
            <p:ph type="title" hasCustomPrompt="1"/>
          </p:nvPr>
        </p:nvSpPr>
        <p:spPr>
          <a:xfrm>
            <a:off x="2047402" y="2419562"/>
            <a:ext cx="8097193" cy="1240216"/>
          </a:xfrm>
          <a:prstGeom prst="rect">
            <a:avLst/>
          </a:prstGeom>
        </p:spPr>
        <p:txBody>
          <a:bodyPr lIns="46798" tIns="46798" rIns="46798" bIns="46798" anchor="b"/>
          <a:lstStyle>
            <a:lvl1pPr algn="ctr">
              <a:defRPr sz="5400" spc="600"/>
            </a:lvl1pPr>
          </a:lstStyle>
          <a:p>
            <a:r>
              <a:t>标题文本</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3" name="标题文本"/>
          <p:cNvSpPr txBox="1">
            <a:spLocks noGrp="1"/>
          </p:cNvSpPr>
          <p:nvPr>
            <p:ph type="title" hasCustomPrompt="1"/>
          </p:nvPr>
        </p:nvSpPr>
        <p:spPr>
          <a:prstGeom prst="rect">
            <a:avLst/>
          </a:prstGeom>
        </p:spPr>
        <p:txBody>
          <a:bodyPr/>
          <a:lstStyle/>
          <a:p>
            <a:r>
              <a:t>标题文本</a:t>
            </a:r>
          </a:p>
        </p:txBody>
      </p:sp>
      <p:sp>
        <p:nvSpPr>
          <p:cNvPr id="34"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42" name="Shape 42"/>
          <p:cNvSpPr/>
          <p:nvPr/>
        </p:nvSpPr>
        <p:spPr>
          <a:xfrm>
            <a:off x="0" y="2174132"/>
            <a:ext cx="12192000" cy="2509736"/>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3" name="Shape 43"/>
          <p:cNvSpPr/>
          <p:nvPr/>
        </p:nvSpPr>
        <p:spPr>
          <a:xfrm>
            <a:off x="11103088" y="5019807"/>
            <a:ext cx="495809" cy="495809"/>
          </a:xfrm>
          <a:prstGeom prst="rect">
            <a:avLst/>
          </a:prstGeom>
          <a:solidFill>
            <a:srgbClr val="FFEFC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4" name="Shape 44"/>
          <p:cNvSpPr/>
          <p:nvPr/>
        </p:nvSpPr>
        <p:spPr>
          <a:xfrm>
            <a:off x="10787764" y="5515616"/>
            <a:ext cx="310717" cy="310717"/>
          </a:xfrm>
          <a:prstGeom prst="rect">
            <a:avLst/>
          </a:prstGeom>
          <a:solidFill>
            <a:schemeClr val="accent1">
              <a:alpha val="34000"/>
            </a:schemeClr>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5" name="Shape 45"/>
          <p:cNvSpPr/>
          <p:nvPr/>
        </p:nvSpPr>
        <p:spPr>
          <a:xfrm>
            <a:off x="1284050" y="1654256"/>
            <a:ext cx="9533108" cy="3520860"/>
          </a:xfrm>
          <a:prstGeom prst="rect">
            <a:avLst/>
          </a:prstGeom>
          <a:ln w="12700">
            <a:solidFill>
              <a:srgbClr val="FFE8A3"/>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6" name="Shape 46"/>
          <p:cNvSpPr/>
          <p:nvPr/>
        </p:nvSpPr>
        <p:spPr>
          <a:xfrm>
            <a:off x="1036147" y="1015123"/>
            <a:ext cx="495809" cy="495809"/>
          </a:xfrm>
          <a:prstGeom prst="rect">
            <a:avLst/>
          </a:prstGeom>
          <a:solidFill>
            <a:srgbClr val="FFEFC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7" name="Shape 47"/>
          <p:cNvSpPr/>
          <p:nvPr/>
        </p:nvSpPr>
        <p:spPr>
          <a:xfrm>
            <a:off x="720821" y="1510931"/>
            <a:ext cx="310717" cy="310717"/>
          </a:xfrm>
          <a:prstGeom prst="rect">
            <a:avLst/>
          </a:prstGeom>
          <a:solidFill>
            <a:schemeClr val="accent1">
              <a:alpha val="34000"/>
            </a:schemeClr>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8" name="正文级别 1…"/>
          <p:cNvSpPr txBox="1">
            <a:spLocks noGrp="1"/>
          </p:cNvSpPr>
          <p:nvPr>
            <p:ph type="body" sz="quarter" idx="1" hasCustomPrompt="1"/>
          </p:nvPr>
        </p:nvSpPr>
        <p:spPr>
          <a:xfrm>
            <a:off x="3886677" y="3920187"/>
            <a:ext cx="4723923" cy="459321"/>
          </a:xfrm>
          <a:prstGeom prst="rect">
            <a:avLst/>
          </a:prstGeom>
        </p:spPr>
        <p:txBody>
          <a:bodyPr lIns="46798" tIns="46798" rIns="46798" bIns="46798"/>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正文级别 1</a:t>
            </a:r>
          </a:p>
          <a:p>
            <a:pPr lvl="1"/>
            <a:r>
              <a:t>正文级别 2</a:t>
            </a:r>
          </a:p>
          <a:p>
            <a:pPr lvl="2"/>
            <a:r>
              <a:t>正文级别 3</a:t>
            </a:r>
          </a:p>
          <a:p>
            <a:pPr lvl="3"/>
            <a:r>
              <a:t>正文级别 4</a:t>
            </a:r>
          </a:p>
          <a:p>
            <a:pPr lvl="4"/>
            <a:r>
              <a:t>正文级别 5</a:t>
            </a:r>
          </a:p>
        </p:txBody>
      </p:sp>
      <p:pic>
        <p:nvPicPr>
          <p:cNvPr id="49" name="image2.png" descr="image2.png"/>
          <p:cNvPicPr>
            <a:picLocks noChangeAspect="1"/>
          </p:cNvPicPr>
          <p:nvPr/>
        </p:nvPicPr>
        <p:blipFill>
          <a:blip r:embed="rId2">
            <a:alphaModFix amt="50000"/>
          </a:blip>
          <a:stretch>
            <a:fillRect/>
          </a:stretch>
        </p:blipFill>
        <p:spPr>
          <a:xfrm>
            <a:off x="-3" y="2177039"/>
            <a:ext cx="3495892" cy="2509738"/>
          </a:xfrm>
          <a:prstGeom prst="rect">
            <a:avLst/>
          </a:prstGeom>
          <a:ln w="12700">
            <a:miter lim="400000"/>
            <a:headEnd/>
            <a:tailEnd/>
          </a:ln>
        </p:spPr>
      </p:pic>
      <p:sp>
        <p:nvSpPr>
          <p:cNvPr id="50" name="标题文本"/>
          <p:cNvSpPr txBox="1">
            <a:spLocks noGrp="1"/>
          </p:cNvSpPr>
          <p:nvPr>
            <p:ph type="title" hasCustomPrompt="1"/>
          </p:nvPr>
        </p:nvSpPr>
        <p:spPr>
          <a:xfrm>
            <a:off x="3886675" y="2969062"/>
            <a:ext cx="4723925" cy="863947"/>
          </a:xfrm>
          <a:prstGeom prst="rect">
            <a:avLst/>
          </a:prstGeom>
        </p:spPr>
        <p:txBody>
          <a:bodyPr lIns="46798" tIns="46798" rIns="46798" bIns="46798" anchor="b"/>
          <a:lstStyle>
            <a:lvl1pPr>
              <a:defRPr sz="4000" spc="300"/>
            </a:lvl1pPr>
          </a:lstStyle>
          <a:p>
            <a:r>
              <a:t>标题文本</a:t>
            </a:r>
          </a:p>
        </p:txBody>
      </p:sp>
      <p:sp>
        <p:nvSpPr>
          <p:cNvPr id="5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两栏内容">
    <p:spTree>
      <p:nvGrpSpPr>
        <p:cNvPr id="1" name=""/>
        <p:cNvGrpSpPr/>
        <p:nvPr/>
      </p:nvGrpSpPr>
      <p:grpSpPr>
        <a:xfrm>
          <a:off x="0" y="0"/>
          <a:ext cx="0" cy="0"/>
          <a:chOff x="0" y="0"/>
          <a:chExt cx="0" cy="0"/>
        </a:xfrm>
      </p:grpSpPr>
      <p:grpSp>
        <p:nvGrpSpPr>
          <p:cNvPr id="64" name="Group 64"/>
          <p:cNvGrpSpPr/>
          <p:nvPr/>
        </p:nvGrpSpPr>
        <p:grpSpPr>
          <a:xfrm>
            <a:off x="-5717" y="-2"/>
            <a:ext cx="13521213" cy="6990144"/>
            <a:chOff x="-1" y="-1"/>
            <a:chExt cx="13521212" cy="6990142"/>
          </a:xfrm>
        </p:grpSpPr>
        <p:grpSp>
          <p:nvGrpSpPr>
            <p:cNvPr id="60" name="Group 60"/>
            <p:cNvGrpSpPr/>
            <p:nvPr/>
          </p:nvGrpSpPr>
          <p:grpSpPr>
            <a:xfrm>
              <a:off x="-2" y="-2"/>
              <a:ext cx="1261749" cy="955679"/>
              <a:chOff x="-1" y="0"/>
              <a:chExt cx="1261748" cy="955677"/>
            </a:xfrm>
          </p:grpSpPr>
          <p:sp>
            <p:nvSpPr>
              <p:cNvPr id="58" name="Shape 58"/>
              <p:cNvSpPr/>
              <p:nvPr/>
            </p:nvSpPr>
            <p:spPr>
              <a:xfrm rot="10800000" flipH="1">
                <a:off x="-1" y="60"/>
                <a:ext cx="1261748" cy="9556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alpha val="46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59" name="Shape 59"/>
              <p:cNvSpPr/>
              <p:nvPr/>
            </p:nvSpPr>
            <p:spPr>
              <a:xfrm rot="10800000" flipH="1">
                <a:off x="-1" y="0"/>
                <a:ext cx="1103524" cy="8357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grpSp>
          <p:nvGrpSpPr>
            <p:cNvPr id="63" name="Group 63"/>
            <p:cNvGrpSpPr/>
            <p:nvPr/>
          </p:nvGrpSpPr>
          <p:grpSpPr>
            <a:xfrm>
              <a:off x="11348119" y="4817049"/>
              <a:ext cx="2173092" cy="2173093"/>
              <a:chOff x="0" y="-1"/>
              <a:chExt cx="2173091" cy="2173091"/>
            </a:xfrm>
          </p:grpSpPr>
          <p:sp>
            <p:nvSpPr>
              <p:cNvPr id="61" name="Shape 61"/>
              <p:cNvSpPr/>
              <p:nvPr/>
            </p:nvSpPr>
            <p:spPr>
              <a:xfrm rot="2700000">
                <a:off x="318194" y="318288"/>
                <a:ext cx="1536703" cy="1536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62" name="image1.pdf" descr="image1.pdf"/>
              <p:cNvPicPr>
                <a:picLocks noChangeAspect="1"/>
              </p:cNvPicPr>
              <p:nvPr/>
            </p:nvPicPr>
            <p:blipFill>
              <a:blip r:embed="rId2"/>
              <a:stretch>
                <a:fillRect/>
              </a:stretch>
            </p:blipFill>
            <p:spPr>
              <a:xfrm rot="5400000">
                <a:off x="38814" y="816213"/>
                <a:ext cx="1081453" cy="540661"/>
              </a:xfrm>
              <a:prstGeom prst="rect">
                <a:avLst/>
              </a:prstGeom>
              <a:ln w="12700" cap="flat">
                <a:noFill/>
                <a:miter lim="400000"/>
                <a:headEnd/>
                <a:tailEnd/>
              </a:ln>
              <a:effectLst/>
            </p:spPr>
          </p:pic>
        </p:grpSp>
      </p:grpSp>
      <p:sp>
        <p:nvSpPr>
          <p:cNvPr id="65" name="标题文本"/>
          <p:cNvSpPr txBox="1">
            <a:spLocks noGrp="1"/>
          </p:cNvSpPr>
          <p:nvPr>
            <p:ph type="title" hasCustomPrompt="1"/>
          </p:nvPr>
        </p:nvSpPr>
        <p:spPr>
          <a:prstGeom prst="rect">
            <a:avLst/>
          </a:prstGeom>
        </p:spPr>
        <p:txBody>
          <a:bodyPr lIns="46990" tIns="46990" rIns="46990" bIns="46990"/>
          <a:lstStyle/>
          <a:p>
            <a:r>
              <a:t>标题文本</a:t>
            </a:r>
          </a:p>
        </p:txBody>
      </p:sp>
      <p:sp>
        <p:nvSpPr>
          <p:cNvPr id="66" name="正文级别 1…"/>
          <p:cNvSpPr txBox="1">
            <a:spLocks noGrp="1"/>
          </p:cNvSpPr>
          <p:nvPr>
            <p:ph type="body" sz="half" idx="1" hasCustomPrompt="1"/>
          </p:nvPr>
        </p:nvSpPr>
        <p:spPr>
          <a:xfrm>
            <a:off x="669929" y="952508"/>
            <a:ext cx="5283244" cy="5388908"/>
          </a:xfrm>
          <a:prstGeom prst="rect">
            <a:avLst/>
          </a:prstGeom>
        </p:spPr>
        <p:txBody>
          <a:bodyPr lIns="46990" tIns="46990" rIns="46990" bIns="46990"/>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正文级别 1</a:t>
            </a:r>
          </a:p>
          <a:p>
            <a:pPr lvl="1"/>
            <a:r>
              <a:t>正文级别 2</a:t>
            </a:r>
          </a:p>
          <a:p>
            <a:pPr lvl="2"/>
            <a:r>
              <a:t>正文级别 3</a:t>
            </a:r>
          </a:p>
          <a:p>
            <a:pPr lvl="3"/>
            <a:r>
              <a:t>正文级别 4</a:t>
            </a:r>
          </a:p>
          <a:p>
            <a:pPr lvl="4"/>
            <a:r>
              <a:t>正文级别 5</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比较">
    <p:spTree>
      <p:nvGrpSpPr>
        <p:cNvPr id="1" name=""/>
        <p:cNvGrpSpPr/>
        <p:nvPr/>
      </p:nvGrpSpPr>
      <p:grpSpPr>
        <a:xfrm>
          <a:off x="0" y="0"/>
          <a:ext cx="0" cy="0"/>
          <a:chOff x="0" y="0"/>
          <a:chExt cx="0" cy="0"/>
        </a:xfrm>
      </p:grpSpPr>
      <p:grpSp>
        <p:nvGrpSpPr>
          <p:cNvPr id="80" name="Group 80"/>
          <p:cNvGrpSpPr/>
          <p:nvPr/>
        </p:nvGrpSpPr>
        <p:grpSpPr>
          <a:xfrm>
            <a:off x="-811279" y="270760"/>
            <a:ext cx="13834051" cy="6272471"/>
            <a:chOff x="0" y="0"/>
            <a:chExt cx="13834049" cy="6272469"/>
          </a:xfrm>
        </p:grpSpPr>
        <p:grpSp>
          <p:nvGrpSpPr>
            <p:cNvPr id="76" name="Group 76"/>
            <p:cNvGrpSpPr/>
            <p:nvPr/>
          </p:nvGrpSpPr>
          <p:grpSpPr>
            <a:xfrm>
              <a:off x="-1" y="-1"/>
              <a:ext cx="1693680" cy="1693680"/>
              <a:chOff x="0" y="0"/>
              <a:chExt cx="1693678" cy="1693678"/>
            </a:xfrm>
          </p:grpSpPr>
          <p:sp>
            <p:nvSpPr>
              <p:cNvPr id="74" name="Shape 74"/>
              <p:cNvSpPr/>
              <p:nvPr/>
            </p:nvSpPr>
            <p:spPr>
              <a:xfrm rot="13500000">
                <a:off x="248033" y="248033"/>
                <a:ext cx="1197613" cy="11976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75" name="image1.pdf" descr="image1.pdf"/>
              <p:cNvPicPr>
                <a:picLocks noChangeAspect="1"/>
              </p:cNvPicPr>
              <p:nvPr/>
            </p:nvPicPr>
            <p:blipFill>
              <a:blip r:embed="rId2"/>
              <a:stretch>
                <a:fillRect/>
              </a:stretch>
            </p:blipFill>
            <p:spPr>
              <a:xfrm rot="16200000">
                <a:off x="573537" y="576507"/>
                <a:ext cx="1081328" cy="540665"/>
              </a:xfrm>
              <a:prstGeom prst="rect">
                <a:avLst/>
              </a:prstGeom>
              <a:ln w="12700" cap="flat">
                <a:noFill/>
                <a:miter lim="400000"/>
                <a:headEnd/>
                <a:tailEnd/>
              </a:ln>
              <a:effectLst/>
            </p:spPr>
          </p:pic>
        </p:grpSp>
        <p:grpSp>
          <p:nvGrpSpPr>
            <p:cNvPr id="79" name="Group 79"/>
            <p:cNvGrpSpPr/>
            <p:nvPr/>
          </p:nvGrpSpPr>
          <p:grpSpPr>
            <a:xfrm>
              <a:off x="12128695" y="4567115"/>
              <a:ext cx="1705355" cy="1705355"/>
              <a:chOff x="0" y="0"/>
              <a:chExt cx="1705354" cy="1705354"/>
            </a:xfrm>
          </p:grpSpPr>
          <p:sp>
            <p:nvSpPr>
              <p:cNvPr id="77" name="Shape 77"/>
              <p:cNvSpPr/>
              <p:nvPr/>
            </p:nvSpPr>
            <p:spPr>
              <a:xfrm rot="2700000">
                <a:off x="249742" y="249742"/>
                <a:ext cx="1205868" cy="1205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78" name="image1.pdf" descr="image1.pdf"/>
              <p:cNvPicPr>
                <a:picLocks noChangeAspect="1"/>
              </p:cNvPicPr>
              <p:nvPr/>
            </p:nvPicPr>
            <p:blipFill>
              <a:blip r:embed="rId2"/>
              <a:stretch>
                <a:fillRect/>
              </a:stretch>
            </p:blipFill>
            <p:spPr>
              <a:xfrm rot="5400000">
                <a:off x="60861" y="582296"/>
                <a:ext cx="1081513" cy="540758"/>
              </a:xfrm>
              <a:prstGeom prst="rect">
                <a:avLst/>
              </a:prstGeom>
              <a:ln w="12700" cap="flat">
                <a:noFill/>
                <a:miter lim="400000"/>
                <a:headEnd/>
                <a:tailEnd/>
              </a:ln>
              <a:effectLst/>
            </p:spPr>
          </p:pic>
        </p:grpSp>
      </p:grpSp>
      <p:sp>
        <p:nvSpPr>
          <p:cNvPr id="81" name="标题文本"/>
          <p:cNvSpPr txBox="1">
            <a:spLocks noGrp="1"/>
          </p:cNvSpPr>
          <p:nvPr>
            <p:ph type="title" hasCustomPrompt="1"/>
          </p:nvPr>
        </p:nvSpPr>
        <p:spPr>
          <a:prstGeom prst="rect">
            <a:avLst/>
          </a:prstGeom>
        </p:spPr>
        <p:txBody>
          <a:bodyPr/>
          <a:lstStyle/>
          <a:p>
            <a:r>
              <a:t>标题文本</a:t>
            </a:r>
          </a:p>
        </p:txBody>
      </p:sp>
      <p:sp>
        <p:nvSpPr>
          <p:cNvPr id="82" name="正文级别 1…"/>
          <p:cNvSpPr txBox="1">
            <a:spLocks noGrp="1"/>
          </p:cNvSpPr>
          <p:nvPr>
            <p:ph type="body" sz="quarter" idx="1" hasCustomPrompt="1"/>
          </p:nvPr>
        </p:nvSpPr>
        <p:spPr>
          <a:xfrm>
            <a:off x="669929" y="952508"/>
            <a:ext cx="5283244" cy="381005"/>
          </a:xfrm>
          <a:prstGeom prst="rect">
            <a:avLst/>
          </a:prstGeom>
        </p:spPr>
        <p:txBody>
          <a:bodyPr lIns="38100" tIns="38100" rIns="38100" bIns="38100"/>
          <a:lstStyle>
            <a:lvl1pPr marL="0" indent="0">
              <a:lnSpc>
                <a:spcPct val="100000"/>
              </a:lnSpc>
              <a:spcBef>
                <a:spcPts val="0"/>
              </a:spcBef>
              <a:buSzTx/>
              <a:buFontTx/>
              <a:buNone/>
              <a:defRPr sz="2000" spc="200"/>
            </a:lvl1pPr>
            <a:lvl2pPr marL="0" indent="0">
              <a:lnSpc>
                <a:spcPct val="100000"/>
              </a:lnSpc>
              <a:spcBef>
                <a:spcPts val="0"/>
              </a:spcBef>
              <a:buSzTx/>
              <a:buFontTx/>
              <a:buNone/>
              <a:defRPr sz="2000" spc="200"/>
            </a:lvl2pPr>
            <a:lvl3pPr marL="0" indent="0">
              <a:lnSpc>
                <a:spcPct val="100000"/>
              </a:lnSpc>
              <a:spcBef>
                <a:spcPts val="0"/>
              </a:spcBef>
              <a:buSzTx/>
              <a:buFontTx/>
              <a:buNone/>
              <a:defRPr sz="2000" spc="200"/>
            </a:lvl3pPr>
            <a:lvl4pPr marL="0" indent="0">
              <a:lnSpc>
                <a:spcPct val="100000"/>
              </a:lnSpc>
              <a:spcBef>
                <a:spcPts val="0"/>
              </a:spcBef>
              <a:buSzTx/>
              <a:buFontTx/>
              <a:buNone/>
              <a:defRPr sz="2000" spc="200"/>
            </a:lvl4pPr>
            <a:lvl5pPr marL="0" indent="0">
              <a:lnSpc>
                <a:spcPct val="100000"/>
              </a:lnSpc>
              <a:spcBef>
                <a:spcPts val="0"/>
              </a:spcBef>
              <a:buSzTx/>
              <a:buFontTx/>
              <a:buNone/>
              <a:defRPr sz="2000" spc="200"/>
            </a:lvl5pPr>
          </a:lstStyle>
          <a:p>
            <a:r>
              <a:t>正文级别 1</a:t>
            </a:r>
          </a:p>
          <a:p>
            <a:pPr lvl="1"/>
            <a:r>
              <a:t>正文级别 2</a:t>
            </a:r>
          </a:p>
          <a:p>
            <a:pPr lvl="2"/>
            <a:r>
              <a:t>正文级别 3</a:t>
            </a:r>
          </a:p>
          <a:p>
            <a:pPr lvl="3"/>
            <a:r>
              <a:t>正文级别 4</a:t>
            </a:r>
          </a:p>
          <a:p>
            <a:pPr lvl="4"/>
            <a:r>
              <a:t>正文级别 5</a:t>
            </a:r>
          </a:p>
        </p:txBody>
      </p:sp>
      <p:sp>
        <p:nvSpPr>
          <p:cNvPr id="83" name="Shape 83"/>
          <p:cNvSpPr>
            <a:spLocks noGrp="1"/>
          </p:cNvSpPr>
          <p:nvPr>
            <p:ph type="body" sz="quarter" idx="13"/>
          </p:nvPr>
        </p:nvSpPr>
        <p:spPr>
          <a:xfrm>
            <a:off x="6235748" y="952508"/>
            <a:ext cx="5283245" cy="381005"/>
          </a:xfrm>
          <a:prstGeom prst="rect">
            <a:avLst/>
          </a:prstGeom>
        </p:spPr>
        <p:txBody>
          <a:bodyPr lIns="38100" tIns="38100" rIns="38100" bIns="38100"/>
          <a:lstStyle/>
          <a:p>
            <a:pPr>
              <a:defRPr spc="100"/>
            </a:pP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仅标题">
    <p:spTree>
      <p:nvGrpSpPr>
        <p:cNvPr id="1" name=""/>
        <p:cNvGrpSpPr/>
        <p:nvPr/>
      </p:nvGrpSpPr>
      <p:grpSpPr>
        <a:xfrm>
          <a:off x="0" y="0"/>
          <a:ext cx="0" cy="0"/>
          <a:chOff x="0" y="0"/>
          <a:chExt cx="0" cy="0"/>
        </a:xfrm>
      </p:grpSpPr>
      <p:sp>
        <p:nvSpPr>
          <p:cNvPr id="91" name="Shape 91"/>
          <p:cNvSpPr/>
          <p:nvPr/>
        </p:nvSpPr>
        <p:spPr>
          <a:xfrm>
            <a:off x="-1" y="0"/>
            <a:ext cx="3910521" cy="6858000"/>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92" name="Shape 92"/>
          <p:cNvSpPr/>
          <p:nvPr/>
        </p:nvSpPr>
        <p:spPr>
          <a:xfrm>
            <a:off x="642024" y="544747"/>
            <a:ext cx="3910521" cy="6313255"/>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93" name="image3.png" descr="image3.png"/>
          <p:cNvPicPr>
            <a:picLocks noChangeAspect="1"/>
          </p:cNvPicPr>
          <p:nvPr/>
        </p:nvPicPr>
        <p:blipFill>
          <a:blip r:embed="rId2">
            <a:alphaModFix amt="50000"/>
          </a:blip>
          <a:stretch>
            <a:fillRect/>
          </a:stretch>
        </p:blipFill>
        <p:spPr>
          <a:xfrm>
            <a:off x="638504" y="544749"/>
            <a:ext cx="3910520" cy="6313252"/>
          </a:xfrm>
          <a:prstGeom prst="rect">
            <a:avLst/>
          </a:prstGeom>
          <a:ln w="12700">
            <a:miter lim="400000"/>
            <a:headEnd/>
            <a:tailEnd/>
          </a:ln>
        </p:spPr>
      </p:pic>
      <p:sp>
        <p:nvSpPr>
          <p:cNvPr id="94" name="标题文本"/>
          <p:cNvSpPr txBox="1">
            <a:spLocks noGrp="1"/>
          </p:cNvSpPr>
          <p:nvPr>
            <p:ph type="title" hasCustomPrompt="1"/>
          </p:nvPr>
        </p:nvSpPr>
        <p:spPr>
          <a:xfrm>
            <a:off x="4760259" y="443230"/>
            <a:ext cx="6761861" cy="441965"/>
          </a:xfrm>
          <a:prstGeom prst="rect">
            <a:avLst/>
          </a:prstGeom>
        </p:spPr>
        <p:txBody>
          <a:bodyPr/>
          <a:lstStyle/>
          <a:p>
            <a:r>
              <a:t>标题文本</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10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图片与标题">
    <p:spTree>
      <p:nvGrpSpPr>
        <p:cNvPr id="1" name=""/>
        <p:cNvGrpSpPr/>
        <p:nvPr/>
      </p:nvGrpSpPr>
      <p:grpSpPr>
        <a:xfrm>
          <a:off x="0" y="0"/>
          <a:ext cx="0" cy="0"/>
          <a:chOff x="0" y="0"/>
          <a:chExt cx="0" cy="0"/>
        </a:xfrm>
      </p:grpSpPr>
      <p:grpSp>
        <p:nvGrpSpPr>
          <p:cNvPr id="115" name="Group 115"/>
          <p:cNvGrpSpPr/>
          <p:nvPr/>
        </p:nvGrpSpPr>
        <p:grpSpPr>
          <a:xfrm>
            <a:off x="-811279" y="270760"/>
            <a:ext cx="13834051" cy="6272471"/>
            <a:chOff x="0" y="0"/>
            <a:chExt cx="13834049" cy="6272469"/>
          </a:xfrm>
        </p:grpSpPr>
        <p:grpSp>
          <p:nvGrpSpPr>
            <p:cNvPr id="111" name="Group 111"/>
            <p:cNvGrpSpPr/>
            <p:nvPr/>
          </p:nvGrpSpPr>
          <p:grpSpPr>
            <a:xfrm>
              <a:off x="-1" y="-1"/>
              <a:ext cx="1693680" cy="1693680"/>
              <a:chOff x="0" y="0"/>
              <a:chExt cx="1693678" cy="1693678"/>
            </a:xfrm>
          </p:grpSpPr>
          <p:sp>
            <p:nvSpPr>
              <p:cNvPr id="109" name="Shape 109"/>
              <p:cNvSpPr/>
              <p:nvPr/>
            </p:nvSpPr>
            <p:spPr>
              <a:xfrm rot="13500000">
                <a:off x="248033" y="248033"/>
                <a:ext cx="1197613" cy="11976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10" name="image1.pdf" descr="image1.pdf"/>
              <p:cNvPicPr>
                <a:picLocks noChangeAspect="1"/>
              </p:cNvPicPr>
              <p:nvPr/>
            </p:nvPicPr>
            <p:blipFill>
              <a:blip r:embed="rId2"/>
              <a:stretch>
                <a:fillRect/>
              </a:stretch>
            </p:blipFill>
            <p:spPr>
              <a:xfrm rot="16200000">
                <a:off x="573537" y="576507"/>
                <a:ext cx="1081328" cy="540665"/>
              </a:xfrm>
              <a:prstGeom prst="rect">
                <a:avLst/>
              </a:prstGeom>
              <a:ln w="12700" cap="flat">
                <a:noFill/>
                <a:miter lim="400000"/>
                <a:headEnd/>
                <a:tailEnd/>
              </a:ln>
              <a:effectLst/>
            </p:spPr>
          </p:pic>
        </p:grpSp>
        <p:grpSp>
          <p:nvGrpSpPr>
            <p:cNvPr id="114" name="Group 114"/>
            <p:cNvGrpSpPr/>
            <p:nvPr/>
          </p:nvGrpSpPr>
          <p:grpSpPr>
            <a:xfrm>
              <a:off x="12128695" y="4567115"/>
              <a:ext cx="1705355" cy="1705355"/>
              <a:chOff x="0" y="0"/>
              <a:chExt cx="1705354" cy="1705354"/>
            </a:xfrm>
          </p:grpSpPr>
          <p:sp>
            <p:nvSpPr>
              <p:cNvPr id="112" name="Shape 112"/>
              <p:cNvSpPr/>
              <p:nvPr/>
            </p:nvSpPr>
            <p:spPr>
              <a:xfrm rot="2700000">
                <a:off x="249742" y="249742"/>
                <a:ext cx="1205868" cy="1205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13" name="image1.pdf" descr="image1.pdf"/>
              <p:cNvPicPr>
                <a:picLocks noChangeAspect="1"/>
              </p:cNvPicPr>
              <p:nvPr/>
            </p:nvPicPr>
            <p:blipFill>
              <a:blip r:embed="rId2"/>
              <a:stretch>
                <a:fillRect/>
              </a:stretch>
            </p:blipFill>
            <p:spPr>
              <a:xfrm rot="5400000">
                <a:off x="60861" y="582296"/>
                <a:ext cx="1081513" cy="540758"/>
              </a:xfrm>
              <a:prstGeom prst="rect">
                <a:avLst/>
              </a:prstGeom>
              <a:ln w="12700" cap="flat">
                <a:noFill/>
                <a:miter lim="400000"/>
                <a:headEnd/>
                <a:tailEnd/>
              </a:ln>
              <a:effectLst/>
            </p:spPr>
          </p:pic>
        </p:grpSp>
      </p:grpSp>
      <p:sp>
        <p:nvSpPr>
          <p:cNvPr id="116" name="标题文本"/>
          <p:cNvSpPr txBox="1">
            <a:spLocks noGrp="1"/>
          </p:cNvSpPr>
          <p:nvPr>
            <p:ph type="title" hasCustomPrompt="1"/>
          </p:nvPr>
        </p:nvSpPr>
        <p:spPr>
          <a:xfrm>
            <a:off x="669929" y="443233"/>
            <a:ext cx="10852239" cy="441967"/>
          </a:xfrm>
          <a:prstGeom prst="rect">
            <a:avLst/>
          </a:prstGeom>
        </p:spPr>
        <p:txBody>
          <a:bodyPr/>
          <a:lstStyle/>
          <a:p>
            <a:r>
              <a:t>标题文本</a:t>
            </a:r>
          </a:p>
        </p:txBody>
      </p:sp>
      <p:sp>
        <p:nvSpPr>
          <p:cNvPr id="117" name="Shape 117"/>
          <p:cNvSpPr>
            <a:spLocks noGrp="1"/>
          </p:cNvSpPr>
          <p:nvPr>
            <p:ph type="pic" sz="half" idx="13"/>
          </p:nvPr>
        </p:nvSpPr>
        <p:spPr>
          <a:xfrm>
            <a:off x="669929" y="952508"/>
            <a:ext cx="5283244" cy="5388908"/>
          </a:xfrm>
          <a:prstGeom prst="rect">
            <a:avLst/>
          </a:prstGeom>
        </p:spPr>
        <p:txBody>
          <a:bodyPr lIns="91439" tIns="45719" rIns="91439" bIns="45719">
            <a:noAutofit/>
          </a:bodyPr>
          <a:lstStyle/>
          <a:p/>
        </p:txBody>
      </p:sp>
      <p:sp>
        <p:nvSpPr>
          <p:cNvPr id="118" name="正文级别 1…"/>
          <p:cNvSpPr txBox="1">
            <a:spLocks noGrp="1"/>
          </p:cNvSpPr>
          <p:nvPr>
            <p:ph type="body" sz="half" idx="1" hasCustomPrompt="1"/>
          </p:nvPr>
        </p:nvSpPr>
        <p:spPr>
          <a:xfrm>
            <a:off x="6238923" y="952508"/>
            <a:ext cx="5283244" cy="538890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标题幻灯片 0">
    <p:spTree>
      <p:nvGrpSpPr>
        <p:cNvPr id="1" name=""/>
        <p:cNvGrpSpPr/>
        <p:nvPr/>
      </p:nvGrpSpPr>
      <p:grpSpPr>
        <a:xfrm>
          <a:off x="0" y="0"/>
          <a:ext cx="0" cy="0"/>
          <a:chOff x="0" y="0"/>
          <a:chExt cx="0" cy="0"/>
        </a:xfrm>
      </p:grpSpPr>
      <p:pic>
        <p:nvPicPr>
          <p:cNvPr id="24" name="image1.png" descr="资源 211"/>
          <p:cNvPicPr>
            <a:picLocks noChangeAspect="1"/>
          </p:cNvPicPr>
          <p:nvPr/>
        </p:nvPicPr>
        <p:blipFill>
          <a:blip r:embed="rId2"/>
          <a:stretch>
            <a:fillRect/>
          </a:stretch>
        </p:blipFill>
        <p:spPr>
          <a:xfrm>
            <a:off x="-123190" y="-48895"/>
            <a:ext cx="12419966" cy="6955791"/>
          </a:xfrm>
          <a:prstGeom prst="rect">
            <a:avLst/>
          </a:prstGeom>
          <a:ln w="12700">
            <a:miter lim="400000"/>
            <a:headEnd/>
            <a:tailEnd/>
          </a:ln>
        </p:spPr>
      </p:pic>
      <p:sp>
        <p:nvSpPr>
          <p:cNvPr id="25" name="Shape 25"/>
          <p:cNvSpPr>
            <a:spLocks noGrp="1"/>
          </p:cNvSpPr>
          <p:nvPr>
            <p:ph type="title"/>
          </p:nvPr>
        </p:nvSpPr>
        <p:spPr>
          <a:xfrm>
            <a:off x="1524000" y="1122362"/>
            <a:ext cx="9144000" cy="2387601"/>
          </a:xfrm>
          <a:prstGeom prst="rect">
            <a:avLst/>
          </a:prstGeom>
        </p:spPr>
        <p:txBody>
          <a:bodyPr anchor="b"/>
          <a:lstStyle>
            <a:lvl1pPr algn="ctr">
              <a:defRPr sz="6000"/>
            </a:lvl1pPr>
          </a:lstStyle>
          <a:p>
            <a:r>
              <a:t>单击此处编辑母版标题样式</a:t>
            </a:r>
          </a:p>
        </p:txBody>
      </p:sp>
      <p:sp>
        <p:nvSpPr>
          <p:cNvPr id="26" name="Shape 26"/>
          <p:cNvSpPr>
            <a:spLocks noGrp="1"/>
          </p:cNvSpPr>
          <p:nvPr>
            <p:ph type="body" sz="quarter" idx="1" hasCustomPrompt="1"/>
          </p:nvPr>
        </p:nvSpPr>
        <p:spPr>
          <a:xfrm>
            <a:off x="1524000" y="3602037"/>
            <a:ext cx="9144000" cy="1655764"/>
          </a:xfrm>
          <a:prstGeom prst="rect">
            <a:avLst/>
          </a:prstGeom>
        </p:spPr>
        <p:txBody>
          <a:bodyPr>
            <a:normAutofit/>
          </a:bodyPr>
          <a:lstStyle>
            <a:lvl1pPr marL="0" indent="0" algn="ctr">
              <a:buSzTx/>
              <a:buFontTx/>
              <a:buNone/>
              <a:defRPr sz="2400"/>
            </a:lvl1pPr>
          </a:lstStyle>
          <a:p>
            <a:r>
              <a:t>单击此处编辑母版副标题样式</a:t>
            </a:r>
          </a:p>
        </p:txBody>
      </p:sp>
      <p:sp>
        <p:nvSpPr>
          <p:cNvPr id="27" name="Shape 27"/>
          <p:cNvSpPr>
            <a:spLocks noGrp="1"/>
          </p:cNvSpPr>
          <p:nvPr>
            <p:ph type="sldNum" sz="quarter" idx="2"/>
          </p:nvPr>
        </p:nvSpPr>
        <p:spPr>
          <a:xfrm>
            <a:off x="8610600" y="6356350"/>
            <a:ext cx="358411" cy="35066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竖排标题与文本">
    <p:spTree>
      <p:nvGrpSpPr>
        <p:cNvPr id="1" name=""/>
        <p:cNvGrpSpPr/>
        <p:nvPr/>
      </p:nvGrpSpPr>
      <p:grpSpPr>
        <a:xfrm>
          <a:off x="0" y="0"/>
          <a:ext cx="0" cy="0"/>
          <a:chOff x="0" y="0"/>
          <a:chExt cx="0" cy="0"/>
        </a:xfrm>
      </p:grpSpPr>
      <p:grpSp>
        <p:nvGrpSpPr>
          <p:cNvPr id="132" name="Group 132"/>
          <p:cNvGrpSpPr/>
          <p:nvPr/>
        </p:nvGrpSpPr>
        <p:grpSpPr>
          <a:xfrm>
            <a:off x="-811279" y="270760"/>
            <a:ext cx="13834051" cy="6272471"/>
            <a:chOff x="0" y="0"/>
            <a:chExt cx="13834049" cy="6272469"/>
          </a:xfrm>
        </p:grpSpPr>
        <p:grpSp>
          <p:nvGrpSpPr>
            <p:cNvPr id="128" name="Group 128"/>
            <p:cNvGrpSpPr/>
            <p:nvPr/>
          </p:nvGrpSpPr>
          <p:grpSpPr>
            <a:xfrm>
              <a:off x="-1" y="-1"/>
              <a:ext cx="1693680" cy="1693680"/>
              <a:chOff x="0" y="0"/>
              <a:chExt cx="1693678" cy="1693678"/>
            </a:xfrm>
          </p:grpSpPr>
          <p:sp>
            <p:nvSpPr>
              <p:cNvPr id="126" name="Shape 126"/>
              <p:cNvSpPr/>
              <p:nvPr/>
            </p:nvSpPr>
            <p:spPr>
              <a:xfrm rot="13500000">
                <a:off x="248033" y="248033"/>
                <a:ext cx="1197613" cy="11976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27" name="image1.pdf" descr="image1.pdf"/>
              <p:cNvPicPr>
                <a:picLocks noChangeAspect="1"/>
              </p:cNvPicPr>
              <p:nvPr/>
            </p:nvPicPr>
            <p:blipFill>
              <a:blip r:embed="rId2"/>
              <a:stretch>
                <a:fillRect/>
              </a:stretch>
            </p:blipFill>
            <p:spPr>
              <a:xfrm rot="16200000">
                <a:off x="573537" y="576507"/>
                <a:ext cx="1081328" cy="540665"/>
              </a:xfrm>
              <a:prstGeom prst="rect">
                <a:avLst/>
              </a:prstGeom>
              <a:ln w="12700" cap="flat">
                <a:noFill/>
                <a:miter lim="400000"/>
                <a:headEnd/>
                <a:tailEnd/>
              </a:ln>
              <a:effectLst/>
            </p:spPr>
          </p:pic>
        </p:grpSp>
        <p:grpSp>
          <p:nvGrpSpPr>
            <p:cNvPr id="131" name="Group 131"/>
            <p:cNvGrpSpPr/>
            <p:nvPr/>
          </p:nvGrpSpPr>
          <p:grpSpPr>
            <a:xfrm>
              <a:off x="12128695" y="4567115"/>
              <a:ext cx="1705355" cy="1705355"/>
              <a:chOff x="0" y="0"/>
              <a:chExt cx="1705354" cy="1705354"/>
            </a:xfrm>
          </p:grpSpPr>
          <p:sp>
            <p:nvSpPr>
              <p:cNvPr id="129" name="Shape 129"/>
              <p:cNvSpPr/>
              <p:nvPr/>
            </p:nvSpPr>
            <p:spPr>
              <a:xfrm rot="2700000">
                <a:off x="249742" y="249742"/>
                <a:ext cx="1205868" cy="1205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30" name="image1.pdf" descr="image1.pdf"/>
              <p:cNvPicPr>
                <a:picLocks noChangeAspect="1"/>
              </p:cNvPicPr>
              <p:nvPr/>
            </p:nvPicPr>
            <p:blipFill>
              <a:blip r:embed="rId2"/>
              <a:stretch>
                <a:fillRect/>
              </a:stretch>
            </p:blipFill>
            <p:spPr>
              <a:xfrm rot="5400000">
                <a:off x="60861" y="582296"/>
                <a:ext cx="1081513" cy="540758"/>
              </a:xfrm>
              <a:prstGeom prst="rect">
                <a:avLst/>
              </a:prstGeom>
              <a:ln w="12700" cap="flat">
                <a:noFill/>
                <a:miter lim="400000"/>
                <a:headEnd/>
                <a:tailEnd/>
              </a:ln>
              <a:effectLst/>
            </p:spPr>
          </p:pic>
        </p:grpSp>
      </p:grpSp>
      <p:sp>
        <p:nvSpPr>
          <p:cNvPr id="133" name="标题文本"/>
          <p:cNvSpPr txBox="1">
            <a:spLocks noGrp="1"/>
          </p:cNvSpPr>
          <p:nvPr>
            <p:ph type="title" hasCustomPrompt="1"/>
          </p:nvPr>
        </p:nvSpPr>
        <p:spPr>
          <a:xfrm>
            <a:off x="10571135" y="952508"/>
            <a:ext cx="950986" cy="5388908"/>
          </a:xfrm>
          <a:prstGeom prst="rect">
            <a:avLst/>
          </a:prstGeom>
        </p:spPr>
        <p:txBody>
          <a:bodyPr anchor="ctr"/>
          <a:lstStyle/>
          <a:p>
            <a:r>
              <a:t>标题文本</a:t>
            </a:r>
          </a:p>
        </p:txBody>
      </p:sp>
      <p:sp>
        <p:nvSpPr>
          <p:cNvPr id="134" name="正文级别 1…"/>
          <p:cNvSpPr txBox="1">
            <a:spLocks noGrp="1"/>
          </p:cNvSpPr>
          <p:nvPr>
            <p:ph type="body" idx="1" hasCustomPrompt="1"/>
          </p:nvPr>
        </p:nvSpPr>
        <p:spPr>
          <a:xfrm>
            <a:off x="669925" y="952500"/>
            <a:ext cx="9828101" cy="5388908"/>
          </a:xfrm>
          <a:prstGeom prst="rect">
            <a:avLst/>
          </a:prstGeom>
        </p:spPr>
        <p:txBody>
          <a:bodyPr/>
          <a:lstStyle>
            <a:lvl1pPr indent="0"/>
            <a:lvl2pPr indent="0"/>
            <a:lvl3pPr indent="0"/>
            <a:lvl4pPr indent="0"/>
            <a:lvl5pPr indent="0"/>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42" name="正文级别 1…"/>
          <p:cNvSpPr txBox="1">
            <a:spLocks noGrp="1"/>
          </p:cNvSpPr>
          <p:nvPr>
            <p:ph type="body" idx="1" hasCustomPrompt="1"/>
          </p:nvPr>
        </p:nvSpPr>
        <p:spPr>
          <a:xfrm>
            <a:off x="669929" y="952508"/>
            <a:ext cx="10852239" cy="538890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末尾幻灯片">
    <p:spTree>
      <p:nvGrpSpPr>
        <p:cNvPr id="1" name=""/>
        <p:cNvGrpSpPr/>
        <p:nvPr/>
      </p:nvGrpSpPr>
      <p:grpSpPr>
        <a:xfrm>
          <a:off x="0" y="0"/>
          <a:ext cx="0" cy="0"/>
          <a:chOff x="0" y="0"/>
          <a:chExt cx="0" cy="0"/>
        </a:xfrm>
      </p:grpSpPr>
      <p:grpSp>
        <p:nvGrpSpPr>
          <p:cNvPr id="152" name="Group 152"/>
          <p:cNvGrpSpPr/>
          <p:nvPr/>
        </p:nvGrpSpPr>
        <p:grpSpPr>
          <a:xfrm>
            <a:off x="4926999" y="5573323"/>
            <a:ext cx="2338000" cy="2338000"/>
            <a:chOff x="-1" y="0"/>
            <a:chExt cx="2337998" cy="2337998"/>
          </a:xfrm>
        </p:grpSpPr>
        <p:sp>
          <p:nvSpPr>
            <p:cNvPr id="150" name="Shape 150"/>
            <p:cNvSpPr/>
            <p:nvPr/>
          </p:nvSpPr>
          <p:spPr>
            <a:xfrm rot="8100000">
              <a:off x="342391" y="342391"/>
              <a:ext cx="1653215" cy="1653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noFill/>
            <a:ln w="2540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51" name="image1.pdf" descr="image1.pdf"/>
            <p:cNvPicPr>
              <a:picLocks noChangeAspect="1"/>
            </p:cNvPicPr>
            <p:nvPr/>
          </p:nvPicPr>
          <p:blipFill>
            <a:blip r:embed="rId2"/>
            <a:stretch>
              <a:fillRect/>
            </a:stretch>
          </p:blipFill>
          <p:spPr>
            <a:xfrm rot="10800000">
              <a:off x="628383" y="744060"/>
              <a:ext cx="1081233" cy="540618"/>
            </a:xfrm>
            <a:prstGeom prst="rect">
              <a:avLst/>
            </a:prstGeom>
            <a:ln w="12700" cap="flat">
              <a:noFill/>
              <a:miter lim="400000"/>
              <a:headEnd/>
              <a:tailEnd/>
            </a:ln>
            <a:effectLst/>
          </p:spPr>
        </p:pic>
      </p:grpSp>
      <p:grpSp>
        <p:nvGrpSpPr>
          <p:cNvPr id="155" name="Group 155"/>
          <p:cNvGrpSpPr/>
          <p:nvPr/>
        </p:nvGrpSpPr>
        <p:grpSpPr>
          <a:xfrm>
            <a:off x="2750211" y="2016253"/>
            <a:ext cx="811137" cy="806526"/>
            <a:chOff x="0" y="0"/>
            <a:chExt cx="811135" cy="806525"/>
          </a:xfrm>
        </p:grpSpPr>
        <p:sp>
          <p:nvSpPr>
            <p:cNvPr id="153" name="Shape 153"/>
            <p:cNvSpPr/>
            <p:nvPr/>
          </p:nvSpPr>
          <p:spPr>
            <a:xfrm>
              <a:off x="315324" y="-1"/>
              <a:ext cx="495812" cy="49581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54" name="Shape 154"/>
            <p:cNvSpPr/>
            <p:nvPr/>
          </p:nvSpPr>
          <p:spPr>
            <a:xfrm>
              <a:off x="-1" y="495808"/>
              <a:ext cx="310718" cy="310717"/>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56" name="Shape 156"/>
          <p:cNvSpPr/>
          <p:nvPr/>
        </p:nvSpPr>
        <p:spPr>
          <a:xfrm>
            <a:off x="8688547" y="3912110"/>
            <a:ext cx="310717" cy="310717"/>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57" name="标题文本"/>
          <p:cNvSpPr txBox="1">
            <a:spLocks noGrp="1"/>
          </p:cNvSpPr>
          <p:nvPr>
            <p:ph type="title" hasCustomPrompt="1"/>
          </p:nvPr>
        </p:nvSpPr>
        <p:spPr>
          <a:xfrm>
            <a:off x="3428169" y="2258626"/>
            <a:ext cx="5335659" cy="1200331"/>
          </a:xfrm>
          <a:prstGeom prst="rect">
            <a:avLst/>
          </a:prstGeom>
        </p:spPr>
        <p:txBody>
          <a:bodyPr lIns="46798" tIns="46798" rIns="46798" bIns="46798"/>
          <a:lstStyle>
            <a:lvl1pPr algn="ctr">
              <a:defRPr sz="7800" spc="600"/>
            </a:lvl1pPr>
          </a:lstStyle>
          <a:p>
            <a:r>
              <a:t>标题文本</a:t>
            </a:r>
          </a:p>
        </p:txBody>
      </p:sp>
      <p:sp>
        <p:nvSpPr>
          <p:cNvPr id="158" name="正文级别 1…"/>
          <p:cNvSpPr txBox="1">
            <a:spLocks noGrp="1"/>
          </p:cNvSpPr>
          <p:nvPr>
            <p:ph type="body" sz="quarter" idx="1" hasCustomPrompt="1"/>
          </p:nvPr>
        </p:nvSpPr>
        <p:spPr>
          <a:xfrm>
            <a:off x="3428169" y="3638558"/>
            <a:ext cx="5354638" cy="495812"/>
          </a:xfrm>
          <a:prstGeom prst="rect">
            <a:avLst/>
          </a:prstGeom>
        </p:spPr>
        <p:txBody>
          <a:bodyPr/>
          <a:lstStyle>
            <a:lvl1pPr marL="0" indent="0" algn="ctr">
              <a:buSzTx/>
              <a:buFontTx/>
              <a:buNone/>
              <a:defRPr sz="2000" spc="200">
                <a:solidFill>
                  <a:srgbClr val="404040"/>
                </a:solidFill>
              </a:defRPr>
            </a:lvl1pPr>
            <a:lvl2pPr marL="742950" indent="-285750" algn="ctr">
              <a:buFontTx/>
              <a:defRPr sz="2000" spc="200">
                <a:solidFill>
                  <a:srgbClr val="404040"/>
                </a:solidFill>
              </a:defRPr>
            </a:lvl2pPr>
            <a:lvl3pPr marL="1200150" indent="-285750" algn="ctr">
              <a:buFontTx/>
              <a:defRPr sz="2000" spc="200">
                <a:solidFill>
                  <a:srgbClr val="404040"/>
                </a:solidFill>
              </a:defRPr>
            </a:lvl3pPr>
            <a:lvl4pPr marL="1657350" indent="-285750" algn="ctr">
              <a:buFontTx/>
              <a:defRPr sz="2000" spc="200">
                <a:solidFill>
                  <a:srgbClr val="404040"/>
                </a:solidFill>
              </a:defRPr>
            </a:lvl4pPr>
            <a:lvl5pPr marL="2114550" indent="-285750" algn="ctr">
              <a:buFontTx/>
              <a:defRPr sz="2000" spc="200">
                <a:solidFill>
                  <a:srgbClr val="404040"/>
                </a:solidFill>
              </a:defRPr>
            </a:lvl5pPr>
          </a:lstStyle>
          <a:p>
            <a:r>
              <a:t>正文级别 1</a:t>
            </a:r>
          </a:p>
          <a:p>
            <a:pPr lvl="1"/>
            <a:r>
              <a:t>正文级别 2</a:t>
            </a:r>
          </a:p>
          <a:p>
            <a:pPr lvl="2"/>
            <a:r>
              <a:t>正文级别 3</a:t>
            </a:r>
          </a:p>
          <a:p>
            <a:pPr lvl="3"/>
            <a:r>
              <a:t>正文级别 4</a:t>
            </a:r>
          </a:p>
          <a:p>
            <a:pPr lvl="4"/>
            <a:r>
              <a:t>正文级别 5</a:t>
            </a:r>
          </a:p>
        </p:txBody>
      </p:sp>
      <p:sp>
        <p:nvSpPr>
          <p:cNvPr id="1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末尾幻灯片 0">
    <p:spTree>
      <p:nvGrpSpPr>
        <p:cNvPr id="1" name=""/>
        <p:cNvGrpSpPr/>
        <p:nvPr/>
      </p:nvGrpSpPr>
      <p:grpSpPr>
        <a:xfrm>
          <a:off x="0" y="0"/>
          <a:ext cx="0" cy="0"/>
          <a:chOff x="0" y="0"/>
          <a:chExt cx="0" cy="0"/>
        </a:xfrm>
      </p:grpSpPr>
      <p:grpSp>
        <p:nvGrpSpPr>
          <p:cNvPr id="168" name="Group 168"/>
          <p:cNvGrpSpPr/>
          <p:nvPr/>
        </p:nvGrpSpPr>
        <p:grpSpPr>
          <a:xfrm>
            <a:off x="4926999" y="5573323"/>
            <a:ext cx="2338000" cy="2338000"/>
            <a:chOff x="-1" y="0"/>
            <a:chExt cx="2337998" cy="2337998"/>
          </a:xfrm>
        </p:grpSpPr>
        <p:sp>
          <p:nvSpPr>
            <p:cNvPr id="166" name="Shape 166"/>
            <p:cNvSpPr/>
            <p:nvPr/>
          </p:nvSpPr>
          <p:spPr>
            <a:xfrm rot="8100000">
              <a:off x="342391" y="342391"/>
              <a:ext cx="1653215" cy="1653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noFill/>
            <a:ln w="2540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67" name="image1.pdf" descr="image1.pdf"/>
            <p:cNvPicPr>
              <a:picLocks noChangeAspect="1"/>
            </p:cNvPicPr>
            <p:nvPr/>
          </p:nvPicPr>
          <p:blipFill>
            <a:blip r:embed="rId2"/>
            <a:stretch>
              <a:fillRect/>
            </a:stretch>
          </p:blipFill>
          <p:spPr>
            <a:xfrm rot="10800000">
              <a:off x="628383" y="744060"/>
              <a:ext cx="1081233" cy="540618"/>
            </a:xfrm>
            <a:prstGeom prst="rect">
              <a:avLst/>
            </a:prstGeom>
            <a:ln w="12700" cap="flat">
              <a:noFill/>
              <a:miter lim="400000"/>
              <a:headEnd/>
              <a:tailEnd/>
            </a:ln>
            <a:effectLst/>
          </p:spPr>
        </p:pic>
      </p:grpSp>
      <p:grpSp>
        <p:nvGrpSpPr>
          <p:cNvPr id="171" name="Group 171"/>
          <p:cNvGrpSpPr/>
          <p:nvPr/>
        </p:nvGrpSpPr>
        <p:grpSpPr>
          <a:xfrm>
            <a:off x="2750211" y="2016253"/>
            <a:ext cx="811137" cy="806526"/>
            <a:chOff x="0" y="0"/>
            <a:chExt cx="811135" cy="806525"/>
          </a:xfrm>
        </p:grpSpPr>
        <p:sp>
          <p:nvSpPr>
            <p:cNvPr id="169" name="Shape 169"/>
            <p:cNvSpPr/>
            <p:nvPr/>
          </p:nvSpPr>
          <p:spPr>
            <a:xfrm>
              <a:off x="315324" y="-1"/>
              <a:ext cx="495812" cy="49581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70" name="Shape 170"/>
            <p:cNvSpPr/>
            <p:nvPr/>
          </p:nvSpPr>
          <p:spPr>
            <a:xfrm>
              <a:off x="-1" y="495808"/>
              <a:ext cx="310718" cy="310717"/>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72" name="Shape 172"/>
          <p:cNvSpPr/>
          <p:nvPr/>
        </p:nvSpPr>
        <p:spPr>
          <a:xfrm>
            <a:off x="8688547" y="3912110"/>
            <a:ext cx="310717" cy="310717"/>
          </a:xfrm>
          <a:prstGeom prst="rect">
            <a:avLst/>
          </a:prstGeom>
          <a:solidFill>
            <a:schemeClr val="accent1"/>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73" name="标题文本"/>
          <p:cNvSpPr txBox="1">
            <a:spLocks noGrp="1"/>
          </p:cNvSpPr>
          <p:nvPr>
            <p:ph type="title" hasCustomPrompt="1"/>
          </p:nvPr>
        </p:nvSpPr>
        <p:spPr>
          <a:xfrm>
            <a:off x="3428169" y="2258626"/>
            <a:ext cx="5335659" cy="1200331"/>
          </a:xfrm>
          <a:prstGeom prst="rect">
            <a:avLst/>
          </a:prstGeom>
        </p:spPr>
        <p:txBody>
          <a:bodyPr lIns="46798" tIns="46798" rIns="46798" bIns="46798"/>
          <a:lstStyle>
            <a:lvl1pPr algn="ctr">
              <a:defRPr sz="7800" spc="600"/>
            </a:lvl1pPr>
          </a:lstStyle>
          <a:p>
            <a:r>
              <a:t>标题文本</a:t>
            </a:r>
          </a:p>
        </p:txBody>
      </p:sp>
      <p:sp>
        <p:nvSpPr>
          <p:cNvPr id="174" name="正文级别 1…"/>
          <p:cNvSpPr txBox="1">
            <a:spLocks noGrp="1"/>
          </p:cNvSpPr>
          <p:nvPr>
            <p:ph type="body" sz="quarter" idx="1" hasCustomPrompt="1"/>
          </p:nvPr>
        </p:nvSpPr>
        <p:spPr>
          <a:xfrm>
            <a:off x="3428169" y="3638558"/>
            <a:ext cx="5354638" cy="495812"/>
          </a:xfrm>
          <a:prstGeom prst="rect">
            <a:avLst/>
          </a:prstGeom>
        </p:spPr>
        <p:txBody>
          <a:bodyPr/>
          <a:lstStyle>
            <a:lvl1pPr marL="0" indent="0" algn="ctr">
              <a:buSzTx/>
              <a:buFontTx/>
              <a:buNone/>
              <a:defRPr sz="2000" spc="200">
                <a:solidFill>
                  <a:srgbClr val="404040"/>
                </a:solidFill>
              </a:defRPr>
            </a:lvl1pPr>
            <a:lvl2pPr marL="742950" indent="-285750" algn="ctr">
              <a:buFontTx/>
              <a:defRPr sz="2000" spc="200">
                <a:solidFill>
                  <a:srgbClr val="404040"/>
                </a:solidFill>
              </a:defRPr>
            </a:lvl2pPr>
            <a:lvl3pPr marL="1200150" indent="-285750" algn="ctr">
              <a:buFontTx/>
              <a:defRPr sz="2000" spc="200">
                <a:solidFill>
                  <a:srgbClr val="404040"/>
                </a:solidFill>
              </a:defRPr>
            </a:lvl3pPr>
            <a:lvl4pPr marL="1657350" indent="-285750" algn="ctr">
              <a:buFontTx/>
              <a:defRPr sz="2000" spc="200">
                <a:solidFill>
                  <a:srgbClr val="404040"/>
                </a:solidFill>
              </a:defRPr>
            </a:lvl4pPr>
            <a:lvl5pPr marL="2114550" indent="-285750" algn="ctr">
              <a:buFontTx/>
              <a:defRPr sz="2000" spc="200">
                <a:solidFill>
                  <a:srgbClr val="404040"/>
                </a:solidFill>
              </a:defRPr>
            </a:lvl5pPr>
          </a:lstStyle>
          <a:p>
            <a:r>
              <a:t>正文级别 1</a:t>
            </a:r>
          </a:p>
          <a:p>
            <a:pPr lvl="1"/>
            <a:r>
              <a:t>正文级别 2</a:t>
            </a:r>
          </a:p>
          <a:p>
            <a:pPr lvl="2"/>
            <a:r>
              <a:t>正文级别 3</a:t>
            </a:r>
          </a:p>
          <a:p>
            <a:pPr lvl="3"/>
            <a:r>
              <a:t>正文级别 4</a:t>
            </a:r>
          </a:p>
          <a:p>
            <a:pPr lvl="4"/>
            <a:r>
              <a:t>正文级别 5</a:t>
            </a:r>
          </a:p>
        </p:txBody>
      </p:sp>
      <p:sp>
        <p:nvSpPr>
          <p:cNvPr id="1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通用">
    <p:spTree>
      <p:nvGrpSpPr>
        <p:cNvPr id="1" name=""/>
        <p:cNvGrpSpPr/>
        <p:nvPr/>
      </p:nvGrpSpPr>
      <p:grpSpPr>
        <a:xfrm>
          <a:off x="0" y="0"/>
          <a:ext cx="0" cy="0"/>
          <a:chOff x="0" y="0"/>
          <a:chExt cx="0" cy="0"/>
        </a:xfrm>
      </p:grpSpPr>
      <p:sp>
        <p:nvSpPr>
          <p:cNvPr id="182" name="标题文本"/>
          <p:cNvSpPr txBox="1">
            <a:spLocks noGrp="1"/>
          </p:cNvSpPr>
          <p:nvPr>
            <p:ph type="title" hasCustomPrompt="1"/>
          </p:nvPr>
        </p:nvSpPr>
        <p:spPr>
          <a:xfrm>
            <a:off x="838200" y="794325"/>
            <a:ext cx="10515600" cy="540485"/>
          </a:xfrm>
          <a:prstGeom prst="rect">
            <a:avLst/>
          </a:prstGeom>
        </p:spPr>
        <p:txBody>
          <a:bodyPr/>
          <a:lstStyle>
            <a:lvl1pPr>
              <a:defRPr sz="2200"/>
            </a:lvl1pPr>
          </a:lstStyle>
          <a:p>
            <a:r>
              <a:t>标题文本</a:t>
            </a:r>
          </a:p>
        </p:txBody>
      </p:sp>
      <p:grpSp>
        <p:nvGrpSpPr>
          <p:cNvPr id="185" name="Group 185"/>
          <p:cNvGrpSpPr/>
          <p:nvPr/>
        </p:nvGrpSpPr>
        <p:grpSpPr>
          <a:xfrm>
            <a:off x="-5717" y="-2"/>
            <a:ext cx="1261749" cy="955679"/>
            <a:chOff x="0" y="0"/>
            <a:chExt cx="1261747" cy="955677"/>
          </a:xfrm>
        </p:grpSpPr>
        <p:sp>
          <p:nvSpPr>
            <p:cNvPr id="183" name="Shape 183"/>
            <p:cNvSpPr/>
            <p:nvPr/>
          </p:nvSpPr>
          <p:spPr>
            <a:xfrm rot="10800000" flipH="1">
              <a:off x="0" y="-1"/>
              <a:ext cx="1261748" cy="955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alpha val="46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84" name="Shape 184"/>
            <p:cNvSpPr/>
            <p:nvPr/>
          </p:nvSpPr>
          <p:spPr>
            <a:xfrm rot="10800000" flipH="1">
              <a:off x="-1" y="0"/>
              <a:ext cx="1103523" cy="8358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86" name="Shape 186"/>
          <p:cNvSpPr/>
          <p:nvPr/>
        </p:nvSpPr>
        <p:spPr>
          <a:xfrm>
            <a:off x="11043138" y="4289309"/>
            <a:ext cx="1126959" cy="2253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187" name="image1.pdf" descr="image1.pdf"/>
          <p:cNvPicPr>
            <a:picLocks noChangeAspect="1"/>
          </p:cNvPicPr>
          <p:nvPr/>
        </p:nvPicPr>
        <p:blipFill>
          <a:blip r:embed="rId2"/>
          <a:stretch>
            <a:fillRect/>
          </a:stretch>
        </p:blipFill>
        <p:spPr>
          <a:xfrm rot="5400000">
            <a:off x="11117357" y="5159252"/>
            <a:ext cx="1429408" cy="714705"/>
          </a:xfrm>
          <a:prstGeom prst="rect">
            <a:avLst/>
          </a:prstGeom>
          <a:ln w="12700">
            <a:miter lim="400000"/>
            <a:headEnd/>
            <a:tailEnd/>
          </a:ln>
        </p:spPr>
      </p:pic>
      <p:sp>
        <p:nvSpPr>
          <p:cNvPr id="188" name="幻灯片编号"/>
          <p:cNvSpPr txBox="1">
            <a:spLocks noGrp="1"/>
          </p:cNvSpPr>
          <p:nvPr>
            <p:ph type="sldNum" sz="quarter" idx="2"/>
          </p:nvPr>
        </p:nvSpPr>
        <p:spPr>
          <a:xfrm>
            <a:off x="11036946" y="6373613"/>
            <a:ext cx="273655" cy="269239"/>
          </a:xfrm>
          <a:prstGeom prst="rect">
            <a:avLst/>
          </a:prstGeo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通用 0">
    <p:spTree>
      <p:nvGrpSpPr>
        <p:cNvPr id="1" name=""/>
        <p:cNvGrpSpPr/>
        <p:nvPr/>
      </p:nvGrpSpPr>
      <p:grpSpPr>
        <a:xfrm>
          <a:off x="0" y="0"/>
          <a:ext cx="0" cy="0"/>
          <a:chOff x="0" y="0"/>
          <a:chExt cx="0" cy="0"/>
        </a:xfrm>
      </p:grpSpPr>
      <p:sp>
        <p:nvSpPr>
          <p:cNvPr id="195" name="标题文本"/>
          <p:cNvSpPr txBox="1">
            <a:spLocks noGrp="1"/>
          </p:cNvSpPr>
          <p:nvPr>
            <p:ph type="title" hasCustomPrompt="1"/>
          </p:nvPr>
        </p:nvSpPr>
        <p:spPr>
          <a:xfrm>
            <a:off x="838200" y="794325"/>
            <a:ext cx="10515600" cy="540485"/>
          </a:xfrm>
          <a:prstGeom prst="rect">
            <a:avLst/>
          </a:prstGeom>
        </p:spPr>
        <p:txBody>
          <a:bodyPr/>
          <a:lstStyle>
            <a:lvl1pPr>
              <a:defRPr sz="2200"/>
            </a:lvl1pPr>
          </a:lstStyle>
          <a:p>
            <a:r>
              <a:t>标题文本</a:t>
            </a:r>
          </a:p>
        </p:txBody>
      </p:sp>
      <p:grpSp>
        <p:nvGrpSpPr>
          <p:cNvPr id="198" name="Group 198"/>
          <p:cNvGrpSpPr/>
          <p:nvPr/>
        </p:nvGrpSpPr>
        <p:grpSpPr>
          <a:xfrm>
            <a:off x="-5717" y="-2"/>
            <a:ext cx="1261749" cy="955679"/>
            <a:chOff x="0" y="0"/>
            <a:chExt cx="1261747" cy="955677"/>
          </a:xfrm>
        </p:grpSpPr>
        <p:sp>
          <p:nvSpPr>
            <p:cNvPr id="196" name="Shape 196"/>
            <p:cNvSpPr/>
            <p:nvPr/>
          </p:nvSpPr>
          <p:spPr>
            <a:xfrm rot="10800000" flipH="1">
              <a:off x="0" y="-1"/>
              <a:ext cx="1261748" cy="955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alpha val="46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197" name="Shape 197"/>
            <p:cNvSpPr/>
            <p:nvPr/>
          </p:nvSpPr>
          <p:spPr>
            <a:xfrm rot="10800000" flipH="1">
              <a:off x="-1" y="0"/>
              <a:ext cx="1103523" cy="8358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199" name="Shape 199"/>
          <p:cNvSpPr/>
          <p:nvPr/>
        </p:nvSpPr>
        <p:spPr>
          <a:xfrm>
            <a:off x="11043138" y="4289309"/>
            <a:ext cx="1126959" cy="2253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00" name="image1.pdf" descr="image1.pdf"/>
          <p:cNvPicPr>
            <a:picLocks noChangeAspect="1"/>
          </p:cNvPicPr>
          <p:nvPr/>
        </p:nvPicPr>
        <p:blipFill>
          <a:blip r:embed="rId2"/>
          <a:stretch>
            <a:fillRect/>
          </a:stretch>
        </p:blipFill>
        <p:spPr>
          <a:xfrm rot="5400000">
            <a:off x="11117357" y="5159252"/>
            <a:ext cx="1429408" cy="714705"/>
          </a:xfrm>
          <a:prstGeom prst="rect">
            <a:avLst/>
          </a:prstGeom>
          <a:ln w="12700">
            <a:miter lim="400000"/>
            <a:headEnd/>
            <a:tailEnd/>
          </a:ln>
        </p:spPr>
      </p:pic>
      <p:sp>
        <p:nvSpPr>
          <p:cNvPr id="201" name="幻灯片编号"/>
          <p:cNvSpPr txBox="1">
            <a:spLocks noGrp="1"/>
          </p:cNvSpPr>
          <p:nvPr>
            <p:ph type="sldNum" sz="quarter" idx="2"/>
          </p:nvPr>
        </p:nvSpPr>
        <p:spPr>
          <a:xfrm>
            <a:off x="11036946" y="6373613"/>
            <a:ext cx="273655" cy="269239"/>
          </a:xfrm>
          <a:prstGeom prst="rect">
            <a:avLst/>
          </a:prstGeo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相框">
    <p:bg>
      <p:bgPr>
        <a:solidFill>
          <a:srgbClr val="F2F2F2"/>
        </a:solidFill>
        <a:effectLst/>
      </p:bgPr>
    </p:bg>
    <p:spTree>
      <p:nvGrpSpPr>
        <p:cNvPr id="1" name=""/>
        <p:cNvGrpSpPr/>
        <p:nvPr/>
      </p:nvGrpSpPr>
      <p:grpSpPr>
        <a:xfrm>
          <a:off x="0" y="0"/>
          <a:ext cx="0" cy="0"/>
          <a:chOff x="0" y="0"/>
          <a:chExt cx="0" cy="0"/>
        </a:xfrm>
      </p:grpSpPr>
      <p:sp>
        <p:nvSpPr>
          <p:cNvPr id="208" name="Shape 208"/>
          <p:cNvSpPr/>
          <p:nvPr/>
        </p:nvSpPr>
        <p:spPr>
          <a:xfrm>
            <a:off x="292798" y="304200"/>
            <a:ext cx="11606404" cy="6249600"/>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09" name="标题文本"/>
          <p:cNvSpPr txBox="1">
            <a:spLocks noGrp="1"/>
          </p:cNvSpPr>
          <p:nvPr>
            <p:ph type="title" hasCustomPrompt="1"/>
          </p:nvPr>
        </p:nvSpPr>
        <p:spPr>
          <a:xfrm>
            <a:off x="1281599" y="1249200"/>
            <a:ext cx="9626401" cy="723601"/>
          </a:xfrm>
          <a:prstGeom prst="rect">
            <a:avLst/>
          </a:prstGeom>
        </p:spPr>
        <p:txBody>
          <a:bodyPr anchor="ctr"/>
          <a:lstStyle>
            <a:lvl1pPr>
              <a:defRPr sz="3200" spc="0"/>
            </a:lvl1pPr>
          </a:lstStyle>
          <a:p>
            <a:r>
              <a:t>标题文本</a:t>
            </a:r>
          </a:p>
        </p:txBody>
      </p:sp>
      <p:sp>
        <p:nvSpPr>
          <p:cNvPr id="210" name="正文级别 1…"/>
          <p:cNvSpPr txBox="1">
            <a:spLocks noGrp="1"/>
          </p:cNvSpPr>
          <p:nvPr>
            <p:ph type="body" sz="half" idx="1" hasCustomPrompt="1"/>
          </p:nvPr>
        </p:nvSpPr>
        <p:spPr>
          <a:xfrm>
            <a:off x="1281112" y="2163598"/>
            <a:ext cx="9626601" cy="3445204"/>
          </a:xfrm>
          <a:prstGeom prst="rect">
            <a:avLst/>
          </a:prstGeom>
        </p:spPr>
        <p:txBody>
          <a:bodyPr/>
          <a:lstStyle>
            <a:lvl1pPr marL="285750" indent="-285750">
              <a:defRPr spc="0"/>
            </a:lvl1pPr>
            <a:lvl2pPr>
              <a:defRPr spc="0"/>
            </a:lvl2pPr>
            <a:lvl3pPr>
              <a:defRPr spc="0"/>
            </a:lvl3pPr>
            <a:lvl4pPr>
              <a:defRPr spc="0"/>
            </a:lvl4pPr>
            <a:lvl5pPr>
              <a:defRPr spc="0"/>
            </a:lvl5pPr>
          </a:lstStyle>
          <a:p>
            <a:r>
              <a:t>正文级别 1</a:t>
            </a:r>
          </a:p>
          <a:p>
            <a:pPr lvl="1"/>
            <a:r>
              <a:t>正文级别 2</a:t>
            </a:r>
          </a:p>
          <a:p>
            <a:pPr lvl="2"/>
            <a:r>
              <a:t>正文级别 3</a:t>
            </a:r>
          </a:p>
          <a:p>
            <a:pPr lvl="3"/>
            <a:r>
              <a:t>正文级别 4</a:t>
            </a:r>
          </a:p>
          <a:p>
            <a:pPr lvl="4"/>
            <a:r>
              <a:t>正文级别 5</a:t>
            </a:r>
          </a:p>
        </p:txBody>
      </p:sp>
      <p:sp>
        <p:nvSpPr>
          <p:cNvPr id="211" name="Shape 211"/>
          <p:cNvSpPr/>
          <p:nvPr/>
        </p:nvSpPr>
        <p:spPr>
          <a:xfrm>
            <a:off x="35560" y="270755"/>
            <a:ext cx="846837" cy="1693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12" name="image1.pdf" descr="image1.pdf"/>
          <p:cNvPicPr>
            <a:picLocks noChangeAspect="1"/>
          </p:cNvPicPr>
          <p:nvPr/>
        </p:nvPicPr>
        <p:blipFill>
          <a:blip r:embed="rId2"/>
          <a:stretch>
            <a:fillRect/>
          </a:stretch>
        </p:blipFill>
        <p:spPr>
          <a:xfrm rot="16200000">
            <a:off x="-237740" y="847269"/>
            <a:ext cx="1081325" cy="540663"/>
          </a:xfrm>
          <a:prstGeom prst="rect">
            <a:avLst/>
          </a:prstGeom>
          <a:ln w="12700">
            <a:miter lim="400000"/>
            <a:headEnd/>
            <a:tailEnd/>
          </a:ln>
        </p:spPr>
      </p:pic>
      <p:sp>
        <p:nvSpPr>
          <p:cNvPr id="213" name="Shape 213"/>
          <p:cNvSpPr/>
          <p:nvPr/>
        </p:nvSpPr>
        <p:spPr>
          <a:xfrm>
            <a:off x="11317422" y="4837879"/>
            <a:ext cx="852675" cy="17053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14" name="image1.pdf" descr="image1.pdf"/>
          <p:cNvPicPr>
            <a:picLocks noChangeAspect="1"/>
          </p:cNvPicPr>
          <p:nvPr/>
        </p:nvPicPr>
        <p:blipFill>
          <a:blip r:embed="rId2"/>
          <a:stretch>
            <a:fillRect/>
          </a:stretch>
        </p:blipFill>
        <p:spPr>
          <a:xfrm rot="5400000">
            <a:off x="11378279" y="5420173"/>
            <a:ext cx="1081512" cy="540757"/>
          </a:xfrm>
          <a:prstGeom prst="rect">
            <a:avLst/>
          </a:prstGeom>
          <a:ln w="12700">
            <a:miter lim="400000"/>
            <a:headEnd/>
            <a:tailEnd/>
          </a:ln>
        </p:spPr>
      </p:pic>
      <p:sp>
        <p:nvSpPr>
          <p:cNvPr id="2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相框 0">
    <p:bg>
      <p:bgPr>
        <a:solidFill>
          <a:srgbClr val="F2F2F2"/>
        </a:solidFill>
        <a:effectLst/>
      </p:bgPr>
    </p:bg>
    <p:spTree>
      <p:nvGrpSpPr>
        <p:cNvPr id="1" name=""/>
        <p:cNvGrpSpPr/>
        <p:nvPr/>
      </p:nvGrpSpPr>
      <p:grpSpPr>
        <a:xfrm>
          <a:off x="0" y="0"/>
          <a:ext cx="0" cy="0"/>
          <a:chOff x="0" y="0"/>
          <a:chExt cx="0" cy="0"/>
        </a:xfrm>
      </p:grpSpPr>
      <p:sp>
        <p:nvSpPr>
          <p:cNvPr id="222" name="Shape 222"/>
          <p:cNvSpPr/>
          <p:nvPr/>
        </p:nvSpPr>
        <p:spPr>
          <a:xfrm>
            <a:off x="292798" y="304200"/>
            <a:ext cx="11606404" cy="6249600"/>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23" name="标题文本"/>
          <p:cNvSpPr txBox="1">
            <a:spLocks noGrp="1"/>
          </p:cNvSpPr>
          <p:nvPr>
            <p:ph type="title" hasCustomPrompt="1"/>
          </p:nvPr>
        </p:nvSpPr>
        <p:spPr>
          <a:xfrm>
            <a:off x="1281599" y="1249200"/>
            <a:ext cx="9626401" cy="723601"/>
          </a:xfrm>
          <a:prstGeom prst="rect">
            <a:avLst/>
          </a:prstGeom>
        </p:spPr>
        <p:txBody>
          <a:bodyPr anchor="ctr"/>
          <a:lstStyle>
            <a:lvl1pPr>
              <a:defRPr sz="3200" spc="0"/>
            </a:lvl1pPr>
          </a:lstStyle>
          <a:p>
            <a:r>
              <a:t>标题文本</a:t>
            </a:r>
          </a:p>
        </p:txBody>
      </p:sp>
      <p:sp>
        <p:nvSpPr>
          <p:cNvPr id="224" name="正文级别 1…"/>
          <p:cNvSpPr txBox="1">
            <a:spLocks noGrp="1"/>
          </p:cNvSpPr>
          <p:nvPr>
            <p:ph type="body" sz="half" idx="1" hasCustomPrompt="1"/>
          </p:nvPr>
        </p:nvSpPr>
        <p:spPr>
          <a:xfrm>
            <a:off x="1281112" y="2163598"/>
            <a:ext cx="9626601" cy="3445204"/>
          </a:xfrm>
          <a:prstGeom prst="rect">
            <a:avLst/>
          </a:prstGeom>
        </p:spPr>
        <p:txBody>
          <a:bodyPr/>
          <a:lstStyle>
            <a:lvl1pPr marL="285750" indent="-285750">
              <a:defRPr spc="0"/>
            </a:lvl1pPr>
            <a:lvl2pPr>
              <a:defRPr spc="0"/>
            </a:lvl2pPr>
            <a:lvl3pPr>
              <a:defRPr spc="0"/>
            </a:lvl3pPr>
            <a:lvl4pPr>
              <a:defRPr spc="0"/>
            </a:lvl4pPr>
            <a:lvl5pPr>
              <a:defRPr spc="0"/>
            </a:lvl5pPr>
          </a:lstStyle>
          <a:p>
            <a:r>
              <a:t>正文级别 1</a:t>
            </a:r>
          </a:p>
          <a:p>
            <a:pPr lvl="1"/>
            <a:r>
              <a:t>正文级别 2</a:t>
            </a:r>
          </a:p>
          <a:p>
            <a:pPr lvl="2"/>
            <a:r>
              <a:t>正文级别 3</a:t>
            </a:r>
          </a:p>
          <a:p>
            <a:pPr lvl="3"/>
            <a:r>
              <a:t>正文级别 4</a:t>
            </a:r>
          </a:p>
          <a:p>
            <a:pPr lvl="4"/>
            <a:r>
              <a:t>正文级别 5</a:t>
            </a:r>
          </a:p>
        </p:txBody>
      </p:sp>
      <p:sp>
        <p:nvSpPr>
          <p:cNvPr id="225" name="Shape 225"/>
          <p:cNvSpPr/>
          <p:nvPr/>
        </p:nvSpPr>
        <p:spPr>
          <a:xfrm>
            <a:off x="35560" y="270755"/>
            <a:ext cx="846837" cy="1693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26" name="image1.pdf" descr="image1.pdf"/>
          <p:cNvPicPr>
            <a:picLocks noChangeAspect="1"/>
          </p:cNvPicPr>
          <p:nvPr/>
        </p:nvPicPr>
        <p:blipFill>
          <a:blip r:embed="rId2"/>
          <a:stretch>
            <a:fillRect/>
          </a:stretch>
        </p:blipFill>
        <p:spPr>
          <a:xfrm rot="16200000">
            <a:off x="-237740" y="847269"/>
            <a:ext cx="1081325" cy="540663"/>
          </a:xfrm>
          <a:prstGeom prst="rect">
            <a:avLst/>
          </a:prstGeom>
          <a:ln w="12700">
            <a:miter lim="400000"/>
            <a:headEnd/>
            <a:tailEnd/>
          </a:ln>
        </p:spPr>
      </p:pic>
      <p:sp>
        <p:nvSpPr>
          <p:cNvPr id="227" name="Shape 227"/>
          <p:cNvSpPr/>
          <p:nvPr/>
        </p:nvSpPr>
        <p:spPr>
          <a:xfrm>
            <a:off x="11317422" y="4837879"/>
            <a:ext cx="852675" cy="17053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800"/>
                </a:lnTo>
                <a:close/>
              </a:path>
            </a:pathLst>
          </a:custGeom>
          <a:ln w="76200" cap="rnd">
            <a:solidFill>
              <a:schemeClr val="accent1"/>
            </a:solidFill>
            <a:miter/>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28" name="image1.pdf" descr="image1.pdf"/>
          <p:cNvPicPr>
            <a:picLocks noChangeAspect="1"/>
          </p:cNvPicPr>
          <p:nvPr/>
        </p:nvPicPr>
        <p:blipFill>
          <a:blip r:embed="rId2"/>
          <a:stretch>
            <a:fillRect/>
          </a:stretch>
        </p:blipFill>
        <p:spPr>
          <a:xfrm rot="5400000">
            <a:off x="11378279" y="5420173"/>
            <a:ext cx="1081512" cy="540757"/>
          </a:xfrm>
          <a:prstGeom prst="rect">
            <a:avLst/>
          </a:prstGeom>
          <a:ln w="12700">
            <a:miter lim="400000"/>
            <a:headEnd/>
            <a:tailEnd/>
          </a:ln>
        </p:spPr>
      </p:pic>
      <p:sp>
        <p:nvSpPr>
          <p:cNvPr id="22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左右">
    <p:spTree>
      <p:nvGrpSpPr>
        <p:cNvPr id="1" name=""/>
        <p:cNvGrpSpPr/>
        <p:nvPr/>
      </p:nvGrpSpPr>
      <p:grpSpPr>
        <a:xfrm>
          <a:off x="0" y="0"/>
          <a:ext cx="0" cy="0"/>
          <a:chOff x="0" y="0"/>
          <a:chExt cx="0" cy="0"/>
        </a:xfrm>
      </p:grpSpPr>
      <p:sp>
        <p:nvSpPr>
          <p:cNvPr id="236" name="Shape 236"/>
          <p:cNvSpPr/>
          <p:nvPr/>
        </p:nvSpPr>
        <p:spPr>
          <a:xfrm>
            <a:off x="0" y="0"/>
            <a:ext cx="4823460" cy="6858635"/>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39" name="Group 239"/>
          <p:cNvGrpSpPr/>
          <p:nvPr/>
        </p:nvGrpSpPr>
        <p:grpSpPr>
          <a:xfrm>
            <a:off x="206661" y="5620232"/>
            <a:ext cx="1013607" cy="1007847"/>
            <a:chOff x="0" y="0"/>
            <a:chExt cx="1013606" cy="1007846"/>
          </a:xfrm>
        </p:grpSpPr>
        <p:sp>
          <p:nvSpPr>
            <p:cNvPr id="237" name="Shape 237"/>
            <p:cNvSpPr/>
            <p:nvPr/>
          </p:nvSpPr>
          <p:spPr>
            <a:xfrm flipH="1">
              <a:off x="0" y="0"/>
              <a:ext cx="619571" cy="61957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38" name="Shape 238"/>
            <p:cNvSpPr/>
            <p:nvPr/>
          </p:nvSpPr>
          <p:spPr>
            <a:xfrm flipH="1">
              <a:off x="625331" y="619571"/>
              <a:ext cx="388276" cy="388276"/>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240" name="标题文本"/>
          <p:cNvSpPr txBox="1">
            <a:spLocks noGrp="1"/>
          </p:cNvSpPr>
          <p:nvPr>
            <p:ph type="title" hasCustomPrompt="1"/>
          </p:nvPr>
        </p:nvSpPr>
        <p:spPr>
          <a:xfrm>
            <a:off x="582930" y="770255"/>
            <a:ext cx="3959860" cy="882015"/>
          </a:xfrm>
          <a:prstGeom prst="rect">
            <a:avLst/>
          </a:prstGeom>
        </p:spPr>
        <p:txBody>
          <a:bodyPr anchor="ctr"/>
          <a:lstStyle>
            <a:lvl1pPr>
              <a:defRPr sz="3200"/>
            </a:lvl1pPr>
          </a:lstStyle>
          <a:p>
            <a:r>
              <a:t>标题文本</a:t>
            </a:r>
          </a:p>
        </p:txBody>
      </p:sp>
      <p:sp>
        <p:nvSpPr>
          <p:cNvPr id="241" name="正文级别 1…"/>
          <p:cNvSpPr txBox="1">
            <a:spLocks noGrp="1"/>
          </p:cNvSpPr>
          <p:nvPr>
            <p:ph type="body" sz="quarter" idx="1" hasCustomPrompt="1"/>
          </p:nvPr>
        </p:nvSpPr>
        <p:spPr>
          <a:xfrm>
            <a:off x="586740" y="1764028"/>
            <a:ext cx="3956685" cy="4093212"/>
          </a:xfrm>
          <a:prstGeom prst="rect">
            <a:avLst/>
          </a:prstGeom>
        </p:spPr>
        <p:txBody>
          <a:bodyPr/>
          <a:lstStyle>
            <a:lvl1pPr marL="0" indent="0">
              <a:buSzTx/>
              <a:buFontTx/>
              <a:buNone/>
            </a:lvl1pPr>
            <a:lvl2pPr>
              <a:buFontTx/>
            </a:lvl2pPr>
            <a:lvl3pPr>
              <a:buFontTx/>
            </a:lvl3pPr>
            <a:lvl4pPr>
              <a:buFontTx/>
            </a:lvl4pPr>
            <a:lvl5pPr>
              <a:buFontTx/>
            </a:lvl5pPr>
          </a:lstStyle>
          <a:p>
            <a:r>
              <a:t>正文级别 1</a:t>
            </a:r>
          </a:p>
          <a:p>
            <a:pPr lvl="1"/>
            <a:r>
              <a:t>正文级别 2</a:t>
            </a:r>
          </a:p>
          <a:p>
            <a:pPr lvl="2"/>
            <a:r>
              <a:t>正文级别 3</a:t>
            </a:r>
          </a:p>
          <a:p>
            <a:pPr lvl="3"/>
            <a:r>
              <a:t>正文级别 4</a:t>
            </a:r>
          </a:p>
          <a:p>
            <a:pPr lvl="4"/>
            <a:r>
              <a:t>正文级别 5</a:t>
            </a:r>
          </a:p>
        </p:txBody>
      </p:sp>
      <p:sp>
        <p:nvSpPr>
          <p:cNvPr id="2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左右 0">
    <p:spTree>
      <p:nvGrpSpPr>
        <p:cNvPr id="1" name=""/>
        <p:cNvGrpSpPr/>
        <p:nvPr/>
      </p:nvGrpSpPr>
      <p:grpSpPr>
        <a:xfrm>
          <a:off x="0" y="0"/>
          <a:ext cx="0" cy="0"/>
          <a:chOff x="0" y="0"/>
          <a:chExt cx="0" cy="0"/>
        </a:xfrm>
      </p:grpSpPr>
      <p:sp>
        <p:nvSpPr>
          <p:cNvPr id="249" name="Shape 249"/>
          <p:cNvSpPr/>
          <p:nvPr/>
        </p:nvSpPr>
        <p:spPr>
          <a:xfrm>
            <a:off x="0" y="0"/>
            <a:ext cx="4823460" cy="6858635"/>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52" name="Group 252"/>
          <p:cNvGrpSpPr/>
          <p:nvPr/>
        </p:nvGrpSpPr>
        <p:grpSpPr>
          <a:xfrm>
            <a:off x="206661" y="5620232"/>
            <a:ext cx="1013607" cy="1007847"/>
            <a:chOff x="0" y="0"/>
            <a:chExt cx="1013606" cy="1007846"/>
          </a:xfrm>
        </p:grpSpPr>
        <p:sp>
          <p:nvSpPr>
            <p:cNvPr id="250" name="Shape 250"/>
            <p:cNvSpPr/>
            <p:nvPr/>
          </p:nvSpPr>
          <p:spPr>
            <a:xfrm flipH="1">
              <a:off x="0" y="0"/>
              <a:ext cx="619571" cy="619571"/>
            </a:xfrm>
            <a:prstGeom prst="rect">
              <a:avLst/>
            </a:prstGeom>
            <a:solidFill>
              <a:schemeClr val="accent1">
                <a:alpha val="77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51" name="Shape 251"/>
            <p:cNvSpPr/>
            <p:nvPr/>
          </p:nvSpPr>
          <p:spPr>
            <a:xfrm flipH="1">
              <a:off x="625331" y="619571"/>
              <a:ext cx="388276" cy="388276"/>
            </a:xfrm>
            <a:prstGeom prst="rect">
              <a:avLst/>
            </a:prstGeom>
            <a:solidFill>
              <a:schemeClr val="accent1">
                <a:alpha val="34000"/>
              </a:schemeClr>
            </a:solidFill>
            <a:ln w="12700" cap="flat">
              <a:noFill/>
              <a:miter lim="4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253" name="标题文本"/>
          <p:cNvSpPr txBox="1">
            <a:spLocks noGrp="1"/>
          </p:cNvSpPr>
          <p:nvPr>
            <p:ph type="title" hasCustomPrompt="1"/>
          </p:nvPr>
        </p:nvSpPr>
        <p:spPr>
          <a:xfrm>
            <a:off x="582930" y="770255"/>
            <a:ext cx="3959860" cy="882015"/>
          </a:xfrm>
          <a:prstGeom prst="rect">
            <a:avLst/>
          </a:prstGeom>
        </p:spPr>
        <p:txBody>
          <a:bodyPr anchor="ctr"/>
          <a:lstStyle>
            <a:lvl1pPr>
              <a:defRPr sz="3200"/>
            </a:lvl1pPr>
          </a:lstStyle>
          <a:p>
            <a:r>
              <a:t>标题文本</a:t>
            </a:r>
          </a:p>
        </p:txBody>
      </p:sp>
      <p:sp>
        <p:nvSpPr>
          <p:cNvPr id="254" name="正文级别 1…"/>
          <p:cNvSpPr txBox="1">
            <a:spLocks noGrp="1"/>
          </p:cNvSpPr>
          <p:nvPr>
            <p:ph type="body" sz="quarter" idx="1" hasCustomPrompt="1"/>
          </p:nvPr>
        </p:nvSpPr>
        <p:spPr>
          <a:xfrm>
            <a:off x="586740" y="1764028"/>
            <a:ext cx="3956685" cy="4093212"/>
          </a:xfrm>
          <a:prstGeom prst="rect">
            <a:avLst/>
          </a:prstGeom>
        </p:spPr>
        <p:txBody>
          <a:bodyPr/>
          <a:lstStyle>
            <a:lvl1pPr marL="0" indent="0">
              <a:buSzTx/>
              <a:buFontTx/>
              <a:buNone/>
            </a:lvl1pPr>
            <a:lvl2pPr>
              <a:buFontTx/>
            </a:lvl2pPr>
            <a:lvl3pPr>
              <a:buFontTx/>
            </a:lvl3pPr>
            <a:lvl4pPr>
              <a:buFontTx/>
            </a:lvl4pPr>
            <a:lvl5pPr>
              <a:buFontTx/>
            </a:lvl5pPr>
          </a:lstStyle>
          <a:p>
            <a:r>
              <a:t>正文级别 1</a:t>
            </a:r>
          </a:p>
          <a:p>
            <a:pPr lvl="1"/>
            <a:r>
              <a:t>正文级别 2</a:t>
            </a:r>
          </a:p>
          <a:p>
            <a:pPr lvl="2"/>
            <a:r>
              <a:t>正文级别 3</a:t>
            </a:r>
          </a:p>
          <a:p>
            <a:pPr lvl="3"/>
            <a:r>
              <a:t>正文级别 4</a:t>
            </a:r>
          </a:p>
          <a:p>
            <a:pPr lvl="4"/>
            <a:r>
              <a:t>正文级别 5</a:t>
            </a:r>
          </a:p>
        </p:txBody>
      </p:sp>
      <p:sp>
        <p:nvSpPr>
          <p:cNvPr id="25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309D65E3-4EC6-4468-BD9C-8F8202879C5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BA2E2B62-FB7D-47A7-8220-D8C741E63F7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上下">
    <p:spTree>
      <p:nvGrpSpPr>
        <p:cNvPr id="1" name=""/>
        <p:cNvGrpSpPr/>
        <p:nvPr/>
      </p:nvGrpSpPr>
      <p:grpSpPr>
        <a:xfrm>
          <a:off x="0" y="0"/>
          <a:ext cx="0" cy="0"/>
          <a:chOff x="0" y="0"/>
          <a:chExt cx="0" cy="0"/>
        </a:xfrm>
      </p:grpSpPr>
      <p:sp>
        <p:nvSpPr>
          <p:cNvPr id="262" name="Shape 262"/>
          <p:cNvSpPr/>
          <p:nvPr/>
        </p:nvSpPr>
        <p:spPr>
          <a:xfrm>
            <a:off x="0" y="0"/>
            <a:ext cx="12192000" cy="2664000"/>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65" name="Group 265"/>
          <p:cNvGrpSpPr/>
          <p:nvPr/>
        </p:nvGrpSpPr>
        <p:grpSpPr>
          <a:xfrm>
            <a:off x="10255880" y="-824601"/>
            <a:ext cx="1699470" cy="1699469"/>
            <a:chOff x="0" y="0"/>
            <a:chExt cx="1699468" cy="1699468"/>
          </a:xfrm>
        </p:grpSpPr>
        <p:sp>
          <p:nvSpPr>
            <p:cNvPr id="263" name="Shape 263"/>
            <p:cNvSpPr/>
            <p:nvPr/>
          </p:nvSpPr>
          <p:spPr>
            <a:xfrm rot="18900000">
              <a:off x="248881" y="248881"/>
              <a:ext cx="1201706" cy="12017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64" name="image1.pdf" descr="image1.pdf"/>
            <p:cNvPicPr>
              <a:picLocks noChangeAspect="1"/>
            </p:cNvPicPr>
            <p:nvPr/>
          </p:nvPicPr>
          <p:blipFill>
            <a:blip r:embed="rId2"/>
            <a:stretch>
              <a:fillRect/>
            </a:stretch>
          </p:blipFill>
          <p:spPr>
            <a:xfrm>
              <a:off x="309115" y="849733"/>
              <a:ext cx="1081233" cy="540618"/>
            </a:xfrm>
            <a:prstGeom prst="rect">
              <a:avLst/>
            </a:prstGeom>
            <a:ln w="12700" cap="flat">
              <a:noFill/>
              <a:miter lim="400000"/>
              <a:headEnd/>
              <a:tailEnd/>
            </a:ln>
            <a:effectLst/>
          </p:spPr>
        </p:pic>
      </p:grpSp>
      <p:sp>
        <p:nvSpPr>
          <p:cNvPr id="266" name="标题文本"/>
          <p:cNvSpPr txBox="1">
            <a:spLocks noGrp="1"/>
          </p:cNvSpPr>
          <p:nvPr>
            <p:ph type="title" hasCustomPrompt="1"/>
          </p:nvPr>
        </p:nvSpPr>
        <p:spPr>
          <a:xfrm>
            <a:off x="611998" y="781199"/>
            <a:ext cx="10976403" cy="626402"/>
          </a:xfrm>
          <a:prstGeom prst="rect">
            <a:avLst/>
          </a:prstGeom>
        </p:spPr>
        <p:txBody>
          <a:bodyPr anchor="ctr"/>
          <a:lstStyle>
            <a:lvl1pPr algn="ctr">
              <a:defRPr sz="3600"/>
            </a:lvl1pPr>
          </a:lstStyle>
          <a:p>
            <a:r>
              <a:t>标题文本</a:t>
            </a:r>
          </a:p>
        </p:txBody>
      </p:sp>
      <p:sp>
        <p:nvSpPr>
          <p:cNvPr id="267" name="正文级别 1…"/>
          <p:cNvSpPr txBox="1">
            <a:spLocks noGrp="1"/>
          </p:cNvSpPr>
          <p:nvPr>
            <p:ph type="body" sz="quarter" idx="1" hasCustomPrompt="1"/>
          </p:nvPr>
        </p:nvSpPr>
        <p:spPr>
          <a:xfrm>
            <a:off x="611998" y="1659600"/>
            <a:ext cx="10975977" cy="828002"/>
          </a:xfrm>
          <a:prstGeom prst="rect">
            <a:avLst/>
          </a:prstGeom>
        </p:spPr>
        <p:txBody>
          <a:bodyPr/>
          <a:lstStyle>
            <a:lvl1pPr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2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上下 0">
    <p:spTree>
      <p:nvGrpSpPr>
        <p:cNvPr id="1" name=""/>
        <p:cNvGrpSpPr/>
        <p:nvPr/>
      </p:nvGrpSpPr>
      <p:grpSpPr>
        <a:xfrm>
          <a:off x="0" y="0"/>
          <a:ext cx="0" cy="0"/>
          <a:chOff x="0" y="0"/>
          <a:chExt cx="0" cy="0"/>
        </a:xfrm>
      </p:grpSpPr>
      <p:sp>
        <p:nvSpPr>
          <p:cNvPr id="275" name="Shape 275"/>
          <p:cNvSpPr/>
          <p:nvPr/>
        </p:nvSpPr>
        <p:spPr>
          <a:xfrm>
            <a:off x="0" y="0"/>
            <a:ext cx="12192000" cy="2664000"/>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278" name="Group 278"/>
          <p:cNvGrpSpPr/>
          <p:nvPr/>
        </p:nvGrpSpPr>
        <p:grpSpPr>
          <a:xfrm>
            <a:off x="10255880" y="-824601"/>
            <a:ext cx="1699470" cy="1699469"/>
            <a:chOff x="0" y="0"/>
            <a:chExt cx="1699468" cy="1699468"/>
          </a:xfrm>
        </p:grpSpPr>
        <p:sp>
          <p:nvSpPr>
            <p:cNvPr id="276" name="Shape 276"/>
            <p:cNvSpPr/>
            <p:nvPr/>
          </p:nvSpPr>
          <p:spPr>
            <a:xfrm rot="18900000">
              <a:off x="248881" y="248881"/>
              <a:ext cx="1201706" cy="12017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277" name="image1.pdf" descr="image1.pdf"/>
            <p:cNvPicPr>
              <a:picLocks noChangeAspect="1"/>
            </p:cNvPicPr>
            <p:nvPr/>
          </p:nvPicPr>
          <p:blipFill>
            <a:blip r:embed="rId2"/>
            <a:stretch>
              <a:fillRect/>
            </a:stretch>
          </p:blipFill>
          <p:spPr>
            <a:xfrm>
              <a:off x="309115" y="849733"/>
              <a:ext cx="1081233" cy="540618"/>
            </a:xfrm>
            <a:prstGeom prst="rect">
              <a:avLst/>
            </a:prstGeom>
            <a:ln w="12700" cap="flat">
              <a:noFill/>
              <a:miter lim="400000"/>
              <a:headEnd/>
              <a:tailEnd/>
            </a:ln>
            <a:effectLst/>
          </p:spPr>
        </p:pic>
      </p:grpSp>
      <p:sp>
        <p:nvSpPr>
          <p:cNvPr id="279" name="标题文本"/>
          <p:cNvSpPr txBox="1">
            <a:spLocks noGrp="1"/>
          </p:cNvSpPr>
          <p:nvPr>
            <p:ph type="title" hasCustomPrompt="1"/>
          </p:nvPr>
        </p:nvSpPr>
        <p:spPr>
          <a:xfrm>
            <a:off x="611998" y="781199"/>
            <a:ext cx="10976403" cy="626402"/>
          </a:xfrm>
          <a:prstGeom prst="rect">
            <a:avLst/>
          </a:prstGeom>
        </p:spPr>
        <p:txBody>
          <a:bodyPr anchor="ctr"/>
          <a:lstStyle>
            <a:lvl1pPr algn="ctr">
              <a:defRPr sz="3600"/>
            </a:lvl1pPr>
          </a:lstStyle>
          <a:p>
            <a:r>
              <a:t>标题文本</a:t>
            </a:r>
          </a:p>
        </p:txBody>
      </p:sp>
      <p:sp>
        <p:nvSpPr>
          <p:cNvPr id="280" name="正文级别 1…"/>
          <p:cNvSpPr txBox="1">
            <a:spLocks noGrp="1"/>
          </p:cNvSpPr>
          <p:nvPr>
            <p:ph type="body" sz="quarter" idx="1" hasCustomPrompt="1"/>
          </p:nvPr>
        </p:nvSpPr>
        <p:spPr>
          <a:xfrm>
            <a:off x="611998" y="1659600"/>
            <a:ext cx="10975977" cy="828002"/>
          </a:xfrm>
          <a:prstGeom prst="rect">
            <a:avLst/>
          </a:prstGeom>
        </p:spPr>
        <p:txBody>
          <a:bodyPr/>
          <a:lstStyle>
            <a:lvl1pPr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2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下上">
    <p:spTree>
      <p:nvGrpSpPr>
        <p:cNvPr id="1" name=""/>
        <p:cNvGrpSpPr/>
        <p:nvPr/>
      </p:nvGrpSpPr>
      <p:grpSpPr>
        <a:xfrm>
          <a:off x="0" y="0"/>
          <a:ext cx="0" cy="0"/>
          <a:chOff x="0" y="0"/>
          <a:chExt cx="0" cy="0"/>
        </a:xfrm>
      </p:grpSpPr>
      <p:sp>
        <p:nvSpPr>
          <p:cNvPr id="288" name="Shape 288"/>
          <p:cNvSpPr/>
          <p:nvPr/>
        </p:nvSpPr>
        <p:spPr>
          <a:xfrm>
            <a:off x="0" y="5041901"/>
            <a:ext cx="12192000" cy="1828801"/>
          </a:xfrm>
          <a:prstGeom prst="rect">
            <a:avLst/>
          </a:prstGeom>
          <a:solidFill>
            <a:srgbClr val="F2F2F2"/>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289" name="标题文本"/>
          <p:cNvSpPr txBox="1">
            <a:spLocks noGrp="1"/>
          </p:cNvSpPr>
          <p:nvPr>
            <p:ph type="title" hasCustomPrompt="1"/>
          </p:nvPr>
        </p:nvSpPr>
        <p:spPr>
          <a:xfrm>
            <a:off x="604800" y="669600"/>
            <a:ext cx="10976400" cy="565202"/>
          </a:xfrm>
          <a:prstGeom prst="rect">
            <a:avLst/>
          </a:prstGeom>
        </p:spPr>
        <p:txBody>
          <a:bodyPr anchor="ctr"/>
          <a:lstStyle>
            <a:lvl1pPr algn="ctr">
              <a:defRPr sz="3200"/>
            </a:lvl1pPr>
          </a:lstStyle>
          <a:p>
            <a:r>
              <a:t>标题文本</a:t>
            </a:r>
          </a:p>
        </p:txBody>
      </p:sp>
      <p:sp>
        <p:nvSpPr>
          <p:cNvPr id="290" name="正文级别 1…"/>
          <p:cNvSpPr txBox="1">
            <a:spLocks noGrp="1"/>
          </p:cNvSpPr>
          <p:nvPr>
            <p:ph type="body" idx="1" hasCustomPrompt="1"/>
          </p:nvPr>
        </p:nvSpPr>
        <p:spPr>
          <a:xfrm>
            <a:off x="604837" y="1681200"/>
            <a:ext cx="10990800" cy="3211202"/>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91" name="Shape 291"/>
          <p:cNvSpPr>
            <a:spLocks noGrp="1"/>
          </p:cNvSpPr>
          <p:nvPr>
            <p:ph type="body" sz="quarter" idx="13"/>
          </p:nvPr>
        </p:nvSpPr>
        <p:spPr>
          <a:xfrm>
            <a:off x="594000" y="5180400"/>
            <a:ext cx="11001600" cy="1011602"/>
          </a:xfrm>
          <a:prstGeom prst="rect">
            <a:avLst/>
          </a:prstGeom>
        </p:spPr>
        <p:txBody>
          <a:bodyPr/>
          <a:lstStyle/>
          <a:p>
            <a:pPr>
              <a:defRPr spc="100"/>
            </a:pPr>
          </a:p>
        </p:txBody>
      </p:sp>
      <p:sp>
        <p:nvSpPr>
          <p:cNvPr id="29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导航">
    <p:spTree>
      <p:nvGrpSpPr>
        <p:cNvPr id="1" name=""/>
        <p:cNvGrpSpPr/>
        <p:nvPr/>
      </p:nvGrpSpPr>
      <p:grpSpPr>
        <a:xfrm>
          <a:off x="0" y="0"/>
          <a:ext cx="0" cy="0"/>
          <a:chOff x="0" y="0"/>
          <a:chExt cx="0" cy="0"/>
        </a:xfrm>
      </p:grpSpPr>
      <p:grpSp>
        <p:nvGrpSpPr>
          <p:cNvPr id="301" name="Group 301"/>
          <p:cNvGrpSpPr/>
          <p:nvPr/>
        </p:nvGrpSpPr>
        <p:grpSpPr>
          <a:xfrm>
            <a:off x="11306492" y="4838401"/>
            <a:ext cx="1703789" cy="1703789"/>
            <a:chOff x="0" y="0"/>
            <a:chExt cx="1703788" cy="1703788"/>
          </a:xfrm>
        </p:grpSpPr>
        <p:sp>
          <p:nvSpPr>
            <p:cNvPr id="299" name="Shape 299"/>
            <p:cNvSpPr/>
            <p:nvPr/>
          </p:nvSpPr>
          <p:spPr>
            <a:xfrm rot="2700000">
              <a:off x="249513" y="249513"/>
              <a:ext cx="1204761" cy="1204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00" name="image1.pdf" descr="image1.pdf"/>
            <p:cNvPicPr>
              <a:picLocks noChangeAspect="1"/>
            </p:cNvPicPr>
            <p:nvPr/>
          </p:nvPicPr>
          <p:blipFill>
            <a:blip r:embed="rId2"/>
            <a:stretch>
              <a:fillRect/>
            </a:stretch>
          </p:blipFill>
          <p:spPr>
            <a:xfrm rot="5400000">
              <a:off x="49829" y="581583"/>
              <a:ext cx="1081233" cy="540618"/>
            </a:xfrm>
            <a:prstGeom prst="rect">
              <a:avLst/>
            </a:prstGeom>
            <a:ln w="12700" cap="flat">
              <a:noFill/>
              <a:miter lim="400000"/>
              <a:headEnd/>
              <a:tailEnd/>
            </a:ln>
            <a:effectLst/>
          </p:spPr>
        </p:pic>
      </p:grpSp>
      <p:sp>
        <p:nvSpPr>
          <p:cNvPr id="302" name="Shape 302"/>
          <p:cNvSpPr/>
          <p:nvPr/>
        </p:nvSpPr>
        <p:spPr>
          <a:xfrm>
            <a:off x="0" y="0"/>
            <a:ext cx="12192000" cy="914407"/>
          </a:xfrm>
          <a:prstGeom prst="rect">
            <a:avLst/>
          </a:prstGeom>
          <a:solidFill>
            <a:srgbClr val="F2F2F2"/>
          </a:solidFill>
          <a:ln w="12700">
            <a:miter lim="400000"/>
          </a:ln>
        </p:spPr>
        <p:txBody>
          <a:bodyPr lIns="45718" tIns="45718" rIns="45718" bIns="45718" anchor="ctr"/>
          <a:lstStyle/>
          <a:p>
            <a:pPr algn="ctr">
              <a:defRPr>
                <a:solidFill>
                  <a:srgbClr val="262626"/>
                </a:solidFill>
                <a:latin typeface="Viner Hand ITC" panose="03070502030502020203"/>
                <a:ea typeface="Viner Hand ITC" panose="03070502030502020203"/>
                <a:cs typeface="Viner Hand ITC" panose="03070502030502020203"/>
                <a:sym typeface="Viner Hand ITC" panose="03070502030502020203"/>
              </a:defRPr>
            </a:pPr>
          </a:p>
        </p:txBody>
      </p:sp>
      <p:sp>
        <p:nvSpPr>
          <p:cNvPr id="303" name="标题文本"/>
          <p:cNvSpPr txBox="1">
            <a:spLocks noGrp="1"/>
          </p:cNvSpPr>
          <p:nvPr>
            <p:ph type="title" hasCustomPrompt="1"/>
          </p:nvPr>
        </p:nvSpPr>
        <p:spPr>
          <a:xfrm>
            <a:off x="579599" y="237600"/>
            <a:ext cx="11037601" cy="441965"/>
          </a:xfrm>
          <a:prstGeom prst="rect">
            <a:avLst/>
          </a:prstGeom>
        </p:spPr>
        <p:txBody>
          <a:bodyPr/>
          <a:lstStyle/>
          <a:p>
            <a:r>
              <a:t>标题文本</a:t>
            </a:r>
          </a:p>
        </p:txBody>
      </p:sp>
      <p:sp>
        <p:nvSpPr>
          <p:cNvPr id="304" name="正文级别 1…"/>
          <p:cNvSpPr txBox="1">
            <a:spLocks noGrp="1"/>
          </p:cNvSpPr>
          <p:nvPr>
            <p:ph type="body" sz="quarter" idx="1" hasCustomPrompt="1"/>
          </p:nvPr>
        </p:nvSpPr>
        <p:spPr>
          <a:xfrm>
            <a:off x="579599" y="1663200"/>
            <a:ext cx="5342402" cy="2894402"/>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05" name="Shape 305"/>
          <p:cNvSpPr>
            <a:spLocks noGrp="1"/>
          </p:cNvSpPr>
          <p:nvPr>
            <p:ph type="body" sz="quarter" idx="13"/>
          </p:nvPr>
        </p:nvSpPr>
        <p:spPr>
          <a:xfrm>
            <a:off x="572399" y="4816800"/>
            <a:ext cx="5342402" cy="781202"/>
          </a:xfrm>
          <a:prstGeom prst="rect">
            <a:avLst/>
          </a:prstGeom>
        </p:spPr>
        <p:txBody>
          <a:bodyPr/>
          <a:lstStyle/>
          <a:p>
            <a:pPr>
              <a:defRPr spc="100"/>
            </a:pPr>
          </a:p>
        </p:txBody>
      </p:sp>
      <p:sp>
        <p:nvSpPr>
          <p:cNvPr id="306" name="Shape 306"/>
          <p:cNvSpPr>
            <a:spLocks noGrp="1"/>
          </p:cNvSpPr>
          <p:nvPr>
            <p:ph type="body" sz="quarter" idx="14"/>
          </p:nvPr>
        </p:nvSpPr>
        <p:spPr>
          <a:xfrm>
            <a:off x="6253200" y="4813200"/>
            <a:ext cx="5367601" cy="781201"/>
          </a:xfrm>
          <a:prstGeom prst="rect">
            <a:avLst/>
          </a:prstGeom>
        </p:spPr>
        <p:txBody>
          <a:bodyPr/>
          <a:lstStyle/>
          <a:p>
            <a:pPr>
              <a:defRPr spc="100"/>
            </a:pPr>
          </a:p>
        </p:txBody>
      </p:sp>
      <p:sp>
        <p:nvSpPr>
          <p:cNvPr id="30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腰带">
    <p:bg>
      <p:bgPr>
        <a:solidFill>
          <a:srgbClr val="F2F2F2"/>
        </a:solidFill>
        <a:effectLst/>
      </p:bgPr>
    </p:bg>
    <p:spTree>
      <p:nvGrpSpPr>
        <p:cNvPr id="1" name=""/>
        <p:cNvGrpSpPr/>
        <p:nvPr/>
      </p:nvGrpSpPr>
      <p:grpSpPr>
        <a:xfrm>
          <a:off x="0" y="0"/>
          <a:ext cx="0" cy="0"/>
          <a:chOff x="0" y="0"/>
          <a:chExt cx="0" cy="0"/>
        </a:xfrm>
      </p:grpSpPr>
      <p:sp>
        <p:nvSpPr>
          <p:cNvPr id="314" name="Shape 314"/>
          <p:cNvSpPr/>
          <p:nvPr/>
        </p:nvSpPr>
        <p:spPr>
          <a:xfrm>
            <a:off x="0" y="959222"/>
            <a:ext cx="12192000" cy="4939557"/>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321" name="Group 321"/>
          <p:cNvGrpSpPr/>
          <p:nvPr/>
        </p:nvGrpSpPr>
        <p:grpSpPr>
          <a:xfrm>
            <a:off x="-1050220" y="2340460"/>
            <a:ext cx="14301552" cy="2177717"/>
            <a:chOff x="-2" y="0"/>
            <a:chExt cx="14301550" cy="2177715"/>
          </a:xfrm>
        </p:grpSpPr>
        <p:grpSp>
          <p:nvGrpSpPr>
            <p:cNvPr id="317" name="Group 317"/>
            <p:cNvGrpSpPr/>
            <p:nvPr/>
          </p:nvGrpSpPr>
          <p:grpSpPr>
            <a:xfrm>
              <a:off x="-3" y="9110"/>
              <a:ext cx="2158859" cy="2158859"/>
              <a:chOff x="-1" y="0"/>
              <a:chExt cx="2158857" cy="2158857"/>
            </a:xfrm>
          </p:grpSpPr>
          <p:sp>
            <p:nvSpPr>
              <p:cNvPr id="315" name="Shape 315"/>
              <p:cNvSpPr/>
              <p:nvPr/>
            </p:nvSpPr>
            <p:spPr>
              <a:xfrm rot="13500000">
                <a:off x="316155" y="316157"/>
                <a:ext cx="1526545" cy="15265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16" name="image1.pdf" descr="image1.pdf"/>
              <p:cNvPicPr>
                <a:picLocks noChangeAspect="1"/>
              </p:cNvPicPr>
              <p:nvPr/>
            </p:nvPicPr>
            <p:blipFill>
              <a:blip r:embed="rId2"/>
              <a:stretch>
                <a:fillRect/>
              </a:stretch>
            </p:blipFill>
            <p:spPr>
              <a:xfrm rot="16200000">
                <a:off x="736051" y="736053"/>
                <a:ext cx="1373504" cy="686753"/>
              </a:xfrm>
              <a:prstGeom prst="rect">
                <a:avLst/>
              </a:prstGeom>
              <a:ln w="12700" cap="flat">
                <a:noFill/>
                <a:miter lim="400000"/>
                <a:headEnd/>
                <a:tailEnd/>
              </a:ln>
              <a:effectLst/>
            </p:spPr>
          </p:pic>
        </p:grpSp>
        <p:grpSp>
          <p:nvGrpSpPr>
            <p:cNvPr id="320" name="Group 320"/>
            <p:cNvGrpSpPr/>
            <p:nvPr/>
          </p:nvGrpSpPr>
          <p:grpSpPr>
            <a:xfrm>
              <a:off x="12123832" y="-1"/>
              <a:ext cx="2177717" cy="2177717"/>
              <a:chOff x="0" y="0"/>
              <a:chExt cx="2177715" cy="2177715"/>
            </a:xfrm>
          </p:grpSpPr>
          <p:sp>
            <p:nvSpPr>
              <p:cNvPr id="318" name="Shape 318"/>
              <p:cNvSpPr/>
              <p:nvPr/>
            </p:nvSpPr>
            <p:spPr>
              <a:xfrm rot="8100000" flipH="1">
                <a:off x="318917" y="318918"/>
                <a:ext cx="1539880" cy="1539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19" name="image1.pdf" descr="image1.pdf"/>
              <p:cNvPicPr>
                <a:picLocks noChangeAspect="1"/>
              </p:cNvPicPr>
              <p:nvPr/>
            </p:nvPicPr>
            <p:blipFill>
              <a:blip r:embed="rId2"/>
              <a:stretch>
                <a:fillRect/>
              </a:stretch>
            </p:blipFill>
            <p:spPr>
              <a:xfrm rot="5400000" flipH="1">
                <a:off x="60327" y="745425"/>
                <a:ext cx="1373730" cy="686865"/>
              </a:xfrm>
              <a:prstGeom prst="rect">
                <a:avLst/>
              </a:prstGeom>
              <a:ln w="12700" cap="flat">
                <a:noFill/>
                <a:miter lim="400000"/>
                <a:headEnd/>
                <a:tailEnd/>
              </a:ln>
              <a:effectLst/>
            </p:spPr>
          </p:pic>
        </p:grpSp>
      </p:grpSp>
      <p:sp>
        <p:nvSpPr>
          <p:cNvPr id="322" name="标题文本"/>
          <p:cNvSpPr txBox="1">
            <a:spLocks noGrp="1"/>
          </p:cNvSpPr>
          <p:nvPr>
            <p:ph type="title" hasCustomPrompt="1"/>
          </p:nvPr>
        </p:nvSpPr>
        <p:spPr>
          <a:xfrm>
            <a:off x="1522799" y="1339200"/>
            <a:ext cx="9144001" cy="2386802"/>
          </a:xfrm>
          <a:prstGeom prst="rect">
            <a:avLst/>
          </a:prstGeom>
        </p:spPr>
        <p:txBody>
          <a:bodyPr anchor="b"/>
          <a:lstStyle>
            <a:lvl1pPr algn="ctr">
              <a:defRPr sz="6000"/>
            </a:lvl1pPr>
          </a:lstStyle>
          <a:p>
            <a:r>
              <a:t>标题文本</a:t>
            </a:r>
          </a:p>
        </p:txBody>
      </p:sp>
      <p:sp>
        <p:nvSpPr>
          <p:cNvPr id="323" name="正文级别 1…"/>
          <p:cNvSpPr txBox="1">
            <a:spLocks noGrp="1"/>
          </p:cNvSpPr>
          <p:nvPr>
            <p:ph type="body" sz="quarter" idx="1" hasCustomPrompt="1"/>
          </p:nvPr>
        </p:nvSpPr>
        <p:spPr>
          <a:xfrm>
            <a:off x="1522730" y="3862704"/>
            <a:ext cx="9144001" cy="1656082"/>
          </a:xfrm>
          <a:prstGeom prst="rect">
            <a:avLst/>
          </a:prstGeom>
        </p:spPr>
        <p:txBody>
          <a:bodyPr/>
          <a:lstStyle>
            <a:lvl1pPr marL="285750" indent="-285750"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32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p:cSld name="腰带 0">
    <p:bg>
      <p:bgPr>
        <a:solidFill>
          <a:srgbClr val="F2F2F2"/>
        </a:solidFill>
        <a:effectLst/>
      </p:bgPr>
    </p:bg>
    <p:spTree>
      <p:nvGrpSpPr>
        <p:cNvPr id="1" name=""/>
        <p:cNvGrpSpPr/>
        <p:nvPr/>
      </p:nvGrpSpPr>
      <p:grpSpPr>
        <a:xfrm>
          <a:off x="0" y="0"/>
          <a:ext cx="0" cy="0"/>
          <a:chOff x="0" y="0"/>
          <a:chExt cx="0" cy="0"/>
        </a:xfrm>
      </p:grpSpPr>
      <p:sp>
        <p:nvSpPr>
          <p:cNvPr id="331" name="Shape 331"/>
          <p:cNvSpPr/>
          <p:nvPr/>
        </p:nvSpPr>
        <p:spPr>
          <a:xfrm>
            <a:off x="0" y="959222"/>
            <a:ext cx="12192000" cy="4939557"/>
          </a:xfrm>
          <a:prstGeom prst="rect">
            <a:avLst/>
          </a:prstGeom>
          <a:solidFill>
            <a:srgbClr val="FFFFFF"/>
          </a:solidFill>
          <a:ln w="12700">
            <a:miter lim="400000"/>
          </a:ln>
        </p:spPr>
        <p:txBody>
          <a:bodyPr lIns="45718" tIns="45718" rIns="45718" bIns="45718" anchor="ct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338" name="Group 338"/>
          <p:cNvGrpSpPr/>
          <p:nvPr/>
        </p:nvGrpSpPr>
        <p:grpSpPr>
          <a:xfrm>
            <a:off x="-1050220" y="2340460"/>
            <a:ext cx="14301552" cy="2177717"/>
            <a:chOff x="-2" y="0"/>
            <a:chExt cx="14301550" cy="2177715"/>
          </a:xfrm>
        </p:grpSpPr>
        <p:grpSp>
          <p:nvGrpSpPr>
            <p:cNvPr id="334" name="Group 334"/>
            <p:cNvGrpSpPr/>
            <p:nvPr/>
          </p:nvGrpSpPr>
          <p:grpSpPr>
            <a:xfrm>
              <a:off x="-3" y="9110"/>
              <a:ext cx="2158859" cy="2158859"/>
              <a:chOff x="-1" y="0"/>
              <a:chExt cx="2158857" cy="2158857"/>
            </a:xfrm>
          </p:grpSpPr>
          <p:sp>
            <p:nvSpPr>
              <p:cNvPr id="332" name="Shape 332"/>
              <p:cNvSpPr/>
              <p:nvPr/>
            </p:nvSpPr>
            <p:spPr>
              <a:xfrm rot="13500000">
                <a:off x="316155" y="316157"/>
                <a:ext cx="1526545" cy="15265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33" name="image1.pdf" descr="image1.pdf"/>
              <p:cNvPicPr>
                <a:picLocks noChangeAspect="1"/>
              </p:cNvPicPr>
              <p:nvPr/>
            </p:nvPicPr>
            <p:blipFill>
              <a:blip r:embed="rId2"/>
              <a:stretch>
                <a:fillRect/>
              </a:stretch>
            </p:blipFill>
            <p:spPr>
              <a:xfrm rot="16200000">
                <a:off x="736051" y="736053"/>
                <a:ext cx="1373504" cy="686753"/>
              </a:xfrm>
              <a:prstGeom prst="rect">
                <a:avLst/>
              </a:prstGeom>
              <a:ln w="12700" cap="flat">
                <a:noFill/>
                <a:miter lim="400000"/>
                <a:headEnd/>
                <a:tailEnd/>
              </a:ln>
              <a:effectLst/>
            </p:spPr>
          </p:pic>
        </p:grpSp>
        <p:grpSp>
          <p:nvGrpSpPr>
            <p:cNvPr id="337" name="Group 337"/>
            <p:cNvGrpSpPr/>
            <p:nvPr/>
          </p:nvGrpSpPr>
          <p:grpSpPr>
            <a:xfrm>
              <a:off x="12123832" y="-1"/>
              <a:ext cx="2177717" cy="2177717"/>
              <a:chOff x="0" y="0"/>
              <a:chExt cx="2177715" cy="2177715"/>
            </a:xfrm>
          </p:grpSpPr>
          <p:sp>
            <p:nvSpPr>
              <p:cNvPr id="335" name="Shape 335"/>
              <p:cNvSpPr/>
              <p:nvPr/>
            </p:nvSpPr>
            <p:spPr>
              <a:xfrm rot="8100000" flipH="1">
                <a:off x="318917" y="318918"/>
                <a:ext cx="1539880" cy="1539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36" name="image1.pdf" descr="image1.pdf"/>
              <p:cNvPicPr>
                <a:picLocks noChangeAspect="1"/>
              </p:cNvPicPr>
              <p:nvPr/>
            </p:nvPicPr>
            <p:blipFill>
              <a:blip r:embed="rId2"/>
              <a:stretch>
                <a:fillRect/>
              </a:stretch>
            </p:blipFill>
            <p:spPr>
              <a:xfrm rot="5400000" flipH="1">
                <a:off x="60327" y="745425"/>
                <a:ext cx="1373730" cy="686865"/>
              </a:xfrm>
              <a:prstGeom prst="rect">
                <a:avLst/>
              </a:prstGeom>
              <a:ln w="12700" cap="flat">
                <a:noFill/>
                <a:miter lim="400000"/>
                <a:headEnd/>
                <a:tailEnd/>
              </a:ln>
              <a:effectLst/>
            </p:spPr>
          </p:pic>
        </p:grpSp>
      </p:grpSp>
      <p:sp>
        <p:nvSpPr>
          <p:cNvPr id="339" name="标题文本"/>
          <p:cNvSpPr txBox="1">
            <a:spLocks noGrp="1"/>
          </p:cNvSpPr>
          <p:nvPr>
            <p:ph type="title" hasCustomPrompt="1"/>
          </p:nvPr>
        </p:nvSpPr>
        <p:spPr>
          <a:xfrm>
            <a:off x="1522799" y="1339200"/>
            <a:ext cx="9144001" cy="2386802"/>
          </a:xfrm>
          <a:prstGeom prst="rect">
            <a:avLst/>
          </a:prstGeom>
        </p:spPr>
        <p:txBody>
          <a:bodyPr anchor="b"/>
          <a:lstStyle>
            <a:lvl1pPr algn="ctr">
              <a:defRPr sz="6000"/>
            </a:lvl1pPr>
          </a:lstStyle>
          <a:p>
            <a:r>
              <a:t>标题文本</a:t>
            </a:r>
          </a:p>
        </p:txBody>
      </p:sp>
      <p:sp>
        <p:nvSpPr>
          <p:cNvPr id="340" name="正文级别 1…"/>
          <p:cNvSpPr txBox="1">
            <a:spLocks noGrp="1"/>
          </p:cNvSpPr>
          <p:nvPr>
            <p:ph type="body" sz="quarter" idx="1" hasCustomPrompt="1"/>
          </p:nvPr>
        </p:nvSpPr>
        <p:spPr>
          <a:xfrm>
            <a:off x="1522730" y="3862704"/>
            <a:ext cx="9144001" cy="1656082"/>
          </a:xfrm>
          <a:prstGeom prst="rect">
            <a:avLst/>
          </a:prstGeom>
        </p:spPr>
        <p:txBody>
          <a:bodyPr/>
          <a:lstStyle>
            <a:lvl1pPr marL="285750" indent="-285750" algn="ctr"/>
            <a:lvl2pPr algn="ctr"/>
            <a:lvl3pPr algn="ctr"/>
            <a:lvl4pPr algn="ctr"/>
            <a:lvl5pPr algn="ctr"/>
          </a:lstStyle>
          <a:p>
            <a:r>
              <a:t>正文级别 1</a:t>
            </a:r>
          </a:p>
          <a:p>
            <a:pPr lvl="1"/>
            <a:r>
              <a:t>正文级别 2</a:t>
            </a:r>
          </a:p>
          <a:p>
            <a:pPr lvl="2"/>
            <a:r>
              <a:t>正文级别 3</a:t>
            </a:r>
          </a:p>
          <a:p>
            <a:pPr lvl="3"/>
            <a:r>
              <a:t>正文级别 4</a:t>
            </a:r>
          </a:p>
          <a:p>
            <a:pPr lvl="4"/>
            <a:r>
              <a:t>正文级别 5</a:t>
            </a:r>
          </a:p>
        </p:txBody>
      </p:sp>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348" name="Shape 358"/>
          <p:cNvSpPr/>
          <p:nvPr/>
        </p:nvSpPr>
        <p:spPr>
          <a:xfrm>
            <a:off x="1925834" y="1384100"/>
            <a:ext cx="3567232" cy="95"/>
          </a:xfrm>
          <a:prstGeom prst="line">
            <a:avLst/>
          </a:prstGeom>
          <a:ln w="3175">
            <a:solidFill>
              <a:srgbClr val="9A9A9A"/>
            </a:solidFill>
            <a:miter lim="400000"/>
          </a:ln>
        </p:spPr>
        <p:txBody>
          <a:bodyPr lIns="45718" tIns="45718" rIns="45718" bIns="45718"/>
          <a:lstStyle/>
          <a:p/>
        </p:txBody>
      </p:sp>
      <p:sp>
        <p:nvSpPr>
          <p:cNvPr id="349" name="Shape 359"/>
          <p:cNvSpPr>
            <a:spLocks noGrp="1"/>
          </p:cNvSpPr>
          <p:nvPr>
            <p:ph type="pic" sz="half" idx="13"/>
          </p:nvPr>
        </p:nvSpPr>
        <p:spPr>
          <a:xfrm>
            <a:off x="6096000" y="0"/>
            <a:ext cx="4572000" cy="6858000"/>
          </a:xfrm>
          <a:prstGeom prst="rect">
            <a:avLst/>
          </a:prstGeom>
        </p:spPr>
        <p:txBody>
          <a:bodyPr lIns="91439" tIns="45719" rIns="91439" bIns="45719">
            <a:noAutofit/>
          </a:bodyPr>
          <a:lstStyle/>
          <a:p/>
        </p:txBody>
      </p:sp>
      <p:sp>
        <p:nvSpPr>
          <p:cNvPr id="350" name="标题文本"/>
          <p:cNvSpPr txBox="1">
            <a:spLocks noGrp="1"/>
          </p:cNvSpPr>
          <p:nvPr>
            <p:ph type="title" hasCustomPrompt="1"/>
          </p:nvPr>
        </p:nvSpPr>
        <p:spPr>
          <a:xfrm>
            <a:off x="1925834" y="232171"/>
            <a:ext cx="3571878" cy="982267"/>
          </a:xfrm>
          <a:prstGeom prst="rect">
            <a:avLst/>
          </a:prstGeom>
        </p:spPr>
        <p:txBody>
          <a:bodyPr lIns="35717" tIns="35717" rIns="35717" bIns="35717" anchor="b"/>
          <a:lstStyle>
            <a:lvl1pPr defTabSz="410845">
              <a:defRPr sz="2800" b="0" spc="0">
                <a:solidFill>
                  <a:srgbClr val="000000"/>
                </a:solidFill>
                <a:latin typeface="Helvetica Neue Light"/>
                <a:ea typeface="Helvetica Neue Light"/>
                <a:cs typeface="Helvetica Neue Light"/>
                <a:sym typeface="Helvetica Neue Light"/>
              </a:defRPr>
            </a:lvl1pPr>
          </a:lstStyle>
          <a:p>
            <a:r>
              <a:t>标题文本</a:t>
            </a:r>
          </a:p>
        </p:txBody>
      </p:sp>
      <p:sp>
        <p:nvSpPr>
          <p:cNvPr id="351" name="正文级别 1…"/>
          <p:cNvSpPr txBox="1">
            <a:spLocks noGrp="1"/>
          </p:cNvSpPr>
          <p:nvPr>
            <p:ph type="body" sz="half" idx="1" hasCustomPrompt="1"/>
          </p:nvPr>
        </p:nvSpPr>
        <p:spPr>
          <a:xfrm>
            <a:off x="1925834" y="1562695"/>
            <a:ext cx="3571878" cy="4688088"/>
          </a:xfrm>
          <a:prstGeom prst="rect">
            <a:avLst/>
          </a:prstGeom>
        </p:spPr>
        <p:txBody>
          <a:bodyPr lIns="35717" tIns="35717" rIns="35717" bIns="35717"/>
          <a:lstStyle>
            <a:lvl1pPr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1pPr>
            <a:lvl2pPr marL="5588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2pPr>
            <a:lvl3pPr marL="8890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3pPr>
            <a:lvl4pPr marL="12192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4pPr>
            <a:lvl5pPr marL="1549400" defTabSz="410845">
              <a:lnSpc>
                <a:spcPct val="100000"/>
              </a:lnSpc>
              <a:spcBef>
                <a:spcPts val="2100"/>
              </a:spcBef>
              <a:buSzPct val="75000"/>
              <a:buFont typeface="Helvetica Neue"/>
              <a:defRPr sz="1800" spc="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352" name="幻灯片编号"/>
          <p:cNvSpPr txBox="1">
            <a:spLocks noGrp="1"/>
          </p:cNvSpPr>
          <p:nvPr>
            <p:ph type="sldNum" sz="quarter" idx="2"/>
          </p:nvPr>
        </p:nvSpPr>
        <p:spPr>
          <a:xfrm>
            <a:off x="1883116" y="6465092"/>
            <a:ext cx="211238" cy="207937"/>
          </a:xfrm>
          <a:prstGeom prst="rect">
            <a:avLst/>
          </a:prstGeom>
        </p:spPr>
        <p:txBody>
          <a:bodyPr lIns="35717" tIns="35717" rIns="35717" bIns="35717" anchor="t">
            <a:spAutoFit/>
          </a:bodyPr>
          <a:lstStyle>
            <a:lvl1pPr algn="l" defTabSz="410845">
              <a:defRPr sz="900">
                <a:solidFill>
                  <a:srgbClr val="000000"/>
                </a:solidFill>
                <a:latin typeface="Helvetica Neue"/>
                <a:ea typeface="Helvetica Neue"/>
                <a:cs typeface="Helvetica Neue"/>
                <a:sym typeface="Helvetica Neue"/>
              </a:defRPr>
            </a:lvl1p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17" name="圆角矩形 16"/>
          <p:cNvSpPr/>
          <p:nvPr userDrawn="1"/>
        </p:nvSpPr>
        <p:spPr>
          <a:xfrm>
            <a:off x="413378" y="251218"/>
            <a:ext cx="11422995" cy="6355019"/>
          </a:xfrm>
          <a:prstGeom prst="roundRect">
            <a:avLst>
              <a:gd name="adj" fmla="val 5039"/>
            </a:avLst>
          </a:prstGeom>
          <a:solidFill>
            <a:schemeClr val="bg1"/>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圆角矩形 5"/>
          <p:cNvSpPr/>
          <p:nvPr userDrawn="1"/>
        </p:nvSpPr>
        <p:spPr>
          <a:xfrm>
            <a:off x="24789" y="162557"/>
            <a:ext cx="11934191" cy="6637020"/>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圆角矩形 3"/>
          <p:cNvSpPr/>
          <p:nvPr userDrawn="1"/>
        </p:nvSpPr>
        <p:spPr>
          <a:xfrm>
            <a:off x="176531" y="452553"/>
            <a:ext cx="11541248" cy="6281622"/>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69885" y="432000"/>
            <a:ext cx="10852237" cy="648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79743" y="6349833"/>
            <a:ext cx="2700000" cy="316800"/>
          </a:xfrm>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a:xfrm>
            <a:off x="4116000" y="6349833"/>
            <a:ext cx="3960001" cy="316800"/>
          </a:xfrm>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a:xfrm>
            <a:off x="8610601" y="6349833"/>
            <a:ext cx="2700000" cy="316800"/>
          </a:xfrm>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17" name="圆角矩形 16"/>
          <p:cNvSpPr/>
          <p:nvPr userDrawn="1"/>
        </p:nvSpPr>
        <p:spPr>
          <a:xfrm>
            <a:off x="413378" y="251218"/>
            <a:ext cx="11422995" cy="6355019"/>
          </a:xfrm>
          <a:prstGeom prst="roundRect">
            <a:avLst>
              <a:gd name="adj" fmla="val 5039"/>
            </a:avLst>
          </a:prstGeom>
          <a:solidFill>
            <a:schemeClr val="bg1"/>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圆角矩形 5"/>
          <p:cNvSpPr/>
          <p:nvPr userDrawn="1"/>
        </p:nvSpPr>
        <p:spPr>
          <a:xfrm>
            <a:off x="24789" y="162557"/>
            <a:ext cx="11934191" cy="6637020"/>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5"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5"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3" y="3808735"/>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30" y="4511712"/>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5"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1"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8"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6" name="页脚占位符 5"/>
          <p:cNvSpPr>
            <a:spLocks noGrp="1"/>
          </p:cNvSpPr>
          <p:nvPr>
            <p:ph type="ftr" sz="quarter" idx="11"/>
            <p:custDataLst>
              <p:tags r:id="rId6"/>
            </p:custDataLst>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5"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1" y="1296037"/>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37"/>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8" name="页脚占位符 7"/>
          <p:cNvSpPr>
            <a:spLocks noGrp="1"/>
          </p:cNvSpPr>
          <p:nvPr>
            <p:ph type="ftr" sz="quarter" idx="11"/>
            <p:custDataLst>
              <p:tags r:id="rId8"/>
            </p:custDataLst>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1"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599565"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6"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solidFill>
                  <a:srgbClr val="000000">
                    <a:tint val="75000"/>
                  </a:srgbClr>
                </a:solidFill>
              </a:rPr>
            </a:fld>
            <a:endParaRPr lang="zh-CN" altLang="en-US" dirty="0">
              <a:solidFill>
                <a:srgbClr val="000000">
                  <a:tint val="75000"/>
                </a:srgbClr>
              </a:solidFill>
            </a:endParaRPr>
          </a:p>
        </p:txBody>
      </p:sp>
      <p:sp>
        <p:nvSpPr>
          <p:cNvPr id="6" name="页脚占位符 5"/>
          <p:cNvSpPr>
            <a:spLocks noGrp="1"/>
          </p:cNvSpPr>
          <p:nvPr>
            <p:ph type="ftr" sz="quarter" idx="11"/>
            <p:custDataLst>
              <p:tags r:id="rId5"/>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solidFill>
                  <a:srgbClr val="000000">
                    <a:tint val="75000"/>
                  </a:srgbClr>
                </a:solidFill>
              </a:rPr>
            </a:fld>
            <a:endParaRPr lang="zh-CN" altLang="en-US">
              <a:solidFill>
                <a:srgbClr val="000000">
                  <a:tint val="75000"/>
                </a:srgbClr>
              </a:solidFill>
            </a:endParaRPr>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12"/>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9" y="952503"/>
            <a:ext cx="9828102"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7" name="内容占位符 6"/>
          <p:cNvSpPr>
            <a:spLocks noGrp="1"/>
          </p:cNvSpPr>
          <p:nvPr>
            <p:ph sz="quarter" idx="13"/>
            <p:custDataLst>
              <p:tags r:id="rId5"/>
            </p:custDataLst>
          </p:nvPr>
        </p:nvSpPr>
        <p:spPr>
          <a:xfrm>
            <a:off x="669933"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2" name="标题 1"/>
          <p:cNvSpPr>
            <a:spLocks noGrp="1"/>
          </p:cNvSpPr>
          <p:nvPr>
            <p:ph type="title" hasCustomPrompt="1"/>
            <p:custDataLst>
              <p:tags r:id="rId5"/>
            </p:custDataLst>
          </p:nvPr>
        </p:nvSpPr>
        <p:spPr>
          <a:xfrm>
            <a:off x="669885" y="2588318"/>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6B3CBED-B7EB-454F-8845-D36A9B8B916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9B324F-2443-3A46-BB2B-26091A2E2809}" type="slidenum">
              <a:rPr kumimoji="1" lang="zh-CN" altLang="en-US" smtClean="0"/>
            </a:fld>
            <a:endParaRPr kumimoji="1"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dirty="0">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17" name="圆角矩形 16"/>
          <p:cNvSpPr/>
          <p:nvPr userDrawn="1"/>
        </p:nvSpPr>
        <p:spPr>
          <a:xfrm>
            <a:off x="413378" y="251218"/>
            <a:ext cx="11422995" cy="6355019"/>
          </a:xfrm>
          <a:prstGeom prst="roundRect">
            <a:avLst>
              <a:gd name="adj" fmla="val 5039"/>
            </a:avLst>
          </a:prstGeom>
          <a:solidFill>
            <a:schemeClr val="bg1"/>
          </a:solidFill>
          <a:ln w="127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圆角矩形 5"/>
          <p:cNvSpPr/>
          <p:nvPr userDrawn="1"/>
        </p:nvSpPr>
        <p:spPr>
          <a:xfrm>
            <a:off x="24789" y="162557"/>
            <a:ext cx="11934191" cy="6637020"/>
          </a:xfrm>
          <a:prstGeom prst="roundRect">
            <a:avLst>
              <a:gd name="adj" fmla="val 6511"/>
            </a:avLst>
          </a:prstGeom>
          <a:noFill/>
          <a:ln w="19050" cmpd="sng">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olidFill>
                <a:srgbClr val="FFFFFF"/>
              </a:solidFill>
              <a:sym typeface="+mn-ea"/>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0"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7" Type="http://schemas.openxmlformats.org/officeDocument/2006/relationships/theme" Target="../theme/theme3.xml"/><Relationship Id="rId26" Type="http://schemas.openxmlformats.org/officeDocument/2006/relationships/image" Target="../media/image4.png"/><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0" Type="http://schemas.openxmlformats.org/officeDocument/2006/relationships/theme" Target="../theme/theme4.xml"/><Relationship Id="rId2" Type="http://schemas.openxmlformats.org/officeDocument/2006/relationships/slideLayout" Target="../slideLayouts/slideLayout38.xml"/><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3" Type="http://schemas.openxmlformats.org/officeDocument/2006/relationships/theme" Target="../theme/theme5.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 name="图片 29" descr="资源 211"/>
          <p:cNvPicPr>
            <a:picLocks noChangeAspect="1"/>
          </p:cNvPicPr>
          <p:nvPr userDrawn="1"/>
        </p:nvPicPr>
        <p:blipFill>
          <a:blip r:embed="rId5" cstate="screen"/>
          <a:stretch>
            <a:fillRect/>
          </a:stretch>
        </p:blipFill>
        <p:spPr>
          <a:xfrm>
            <a:off x="-123190" y="-48895"/>
            <a:ext cx="12419965" cy="69557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图片 29" descr="资源 211"/>
          <p:cNvPicPr>
            <a:picLocks noChangeAspect="1"/>
          </p:cNvPicPr>
          <p:nvPr userDrawn="1"/>
        </p:nvPicPr>
        <p:blipFill>
          <a:blip r:embed="rId8" cstate="screen"/>
          <a:stretch>
            <a:fillRect/>
          </a:stretch>
        </p:blipFill>
        <p:spPr>
          <a:xfrm>
            <a:off x="-123190" y="-48895"/>
            <a:ext cx="12419965" cy="6955790"/>
          </a:xfrm>
          <a:prstGeom prst="rect">
            <a:avLst/>
          </a:prstGeom>
        </p:spPr>
      </p:pic>
      <p:pic>
        <p:nvPicPr>
          <p:cNvPr id="27" name="图片 26" descr="资源 2111"/>
          <p:cNvPicPr>
            <a:picLocks noChangeAspect="1"/>
          </p:cNvPicPr>
          <p:nvPr userDrawn="1"/>
        </p:nvPicPr>
        <p:blipFill>
          <a:blip r:embed="rId9" cstate="screen"/>
          <a:stretch>
            <a:fillRect/>
          </a:stretch>
        </p:blipFill>
        <p:spPr>
          <a:xfrm>
            <a:off x="315595" y="231775"/>
            <a:ext cx="800735" cy="822960"/>
          </a:xfrm>
          <a:prstGeom prst="rect">
            <a:avLst/>
          </a:prstGeom>
        </p:spPr>
      </p:pic>
      <p:sp>
        <p:nvSpPr>
          <p:cNvPr id="33" name="TextBox 31"/>
          <p:cNvSpPr txBox="1"/>
          <p:nvPr userDrawn="1"/>
        </p:nvSpPr>
        <p:spPr>
          <a:xfrm>
            <a:off x="1116330" y="443548"/>
            <a:ext cx="5208588" cy="461665"/>
          </a:xfrm>
          <a:prstGeom prst="rect">
            <a:avLst/>
          </a:prstGeom>
          <a:noFill/>
          <a:ln w="9525">
            <a:noFill/>
          </a:ln>
        </p:spPr>
        <p:txBody>
          <a:bodyPr>
            <a:spAutoFit/>
          </a:bodyPr>
          <a:lstStyle/>
          <a:p>
            <a:pPr lvl="0" eaLnBrk="1" hangingPunct="1"/>
            <a:r>
              <a:rPr lang="zh-CN" altLang="en-US" sz="2400" b="1" dirty="0">
                <a:solidFill>
                  <a:schemeClr val="tx1"/>
                </a:solidFill>
                <a:latin typeface="微软雅黑" panose="020B0503020204020204" charset="-122"/>
                <a:ea typeface="微软雅黑" panose="020B0503020204020204" charset="-122"/>
              </a:rPr>
              <a:t>请在母版更改您的标题</a:t>
            </a:r>
            <a:endParaRPr lang="zh-CN" altLang="en-US" sz="2400" b="1" dirty="0">
              <a:solidFill>
                <a:schemeClr val="tx1"/>
              </a:solidFill>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4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3"/>
                                        </p:tgtEl>
                                        <p:attrNameLst>
                                          <p:attrName>ppt_y</p:attrName>
                                        </p:attrNameLst>
                                      </p:cBhvr>
                                      <p:tavLst>
                                        <p:tav tm="0">
                                          <p:val>
                                            <p:strVal val="#ppt_y"/>
                                          </p:val>
                                        </p:tav>
                                        <p:tav tm="100000">
                                          <p:val>
                                            <p:strVal val="#ppt_y"/>
                                          </p:val>
                                        </p:tav>
                                      </p:tavLst>
                                    </p:anim>
                                    <p:anim calcmode="lin" valueType="num">
                                      <p:cBhvr>
                                        <p:cTn id="9" dur="4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4"/>
          <p:cNvGrpSpPr/>
          <p:nvPr/>
        </p:nvGrpSpPr>
        <p:grpSpPr>
          <a:xfrm>
            <a:off x="10255880" y="-813585"/>
            <a:ext cx="1699470" cy="1699470"/>
            <a:chOff x="0" y="0"/>
            <a:chExt cx="1699468" cy="1699468"/>
          </a:xfrm>
        </p:grpSpPr>
        <p:sp>
          <p:nvSpPr>
            <p:cNvPr id="2" name="Shape 2"/>
            <p:cNvSpPr/>
            <p:nvPr/>
          </p:nvSpPr>
          <p:spPr>
            <a:xfrm rot="18900000">
              <a:off x="248881" y="248881"/>
              <a:ext cx="1201706" cy="12017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close/>
                </a:path>
              </a:pathLst>
            </a:custGeom>
            <a:noFill/>
            <a:ln w="76200" cap="rnd">
              <a:solidFill>
                <a:schemeClr val="accent1"/>
              </a:solidFill>
              <a:prstDash val="solid"/>
              <a:miter lim="800000"/>
            </a:ln>
            <a:effectLst/>
          </p:spPr>
          <p:txBody>
            <a:bodyPr wrap="square" lIns="45718" tIns="45718" rIns="45718" bIns="45718" numCol="1" anchor="ctr">
              <a:noAutofit/>
            </a:bodyPr>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pic>
          <p:nvPicPr>
            <p:cNvPr id="3" name="image1.pdf" descr="image1.pdf"/>
            <p:cNvPicPr>
              <a:picLocks noChangeAspect="1"/>
            </p:cNvPicPr>
            <p:nvPr/>
          </p:nvPicPr>
          <p:blipFill>
            <a:blip r:embed="rId26"/>
            <a:stretch>
              <a:fillRect/>
            </a:stretch>
          </p:blipFill>
          <p:spPr>
            <a:xfrm>
              <a:off x="309115" y="849733"/>
              <a:ext cx="1081233" cy="540617"/>
            </a:xfrm>
            <a:prstGeom prst="rect">
              <a:avLst/>
            </a:prstGeom>
            <a:ln w="12700" cap="flat">
              <a:noFill/>
              <a:miter lim="400000"/>
              <a:headEnd/>
              <a:tailEnd/>
            </a:ln>
            <a:effectLst/>
          </p:spPr>
        </p:pic>
      </p:grpSp>
      <p:sp>
        <p:nvSpPr>
          <p:cNvPr id="5" name="标题文本"/>
          <p:cNvSpPr txBox="1">
            <a:spLocks noGrp="1"/>
          </p:cNvSpPr>
          <p:nvPr>
            <p:ph type="title"/>
          </p:nvPr>
        </p:nvSpPr>
        <p:spPr>
          <a:xfrm>
            <a:off x="669881" y="443233"/>
            <a:ext cx="10852239" cy="441967"/>
          </a:xfrm>
          <a:prstGeom prst="rect">
            <a:avLst/>
          </a:prstGeom>
          <a:ln w="12700">
            <a:miter lim="400000"/>
          </a:ln>
        </p:spPr>
        <p:txBody>
          <a:bodyPr lIns="38100" tIns="38100" rIns="38100" bIns="38100">
            <a:normAutofit/>
          </a:bodyPr>
          <a:lstStyle/>
          <a:p>
            <a:r>
              <a:t>标题文本</a:t>
            </a:r>
          </a:p>
        </p:txBody>
      </p:sp>
      <p:sp>
        <p:nvSpPr>
          <p:cNvPr id="6" name="正文级别 1…"/>
          <p:cNvSpPr txBox="1">
            <a:spLocks noGrp="1"/>
          </p:cNvSpPr>
          <p:nvPr>
            <p:ph type="body" idx="1"/>
          </p:nvPr>
        </p:nvSpPr>
        <p:spPr>
          <a:xfrm>
            <a:off x="669881" y="952508"/>
            <a:ext cx="10852239" cy="5388908"/>
          </a:xfrm>
          <a:prstGeom prst="rect">
            <a:avLst/>
          </a:prstGeom>
          <a:ln w="12700">
            <a:miter lim="400000"/>
          </a:ln>
        </p:spPr>
        <p:txBody>
          <a:bodyPr lIns="0" tIns="0" rIns="0" bIns="0">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036946" y="6376106"/>
            <a:ext cx="273655" cy="264254"/>
          </a:xfrm>
          <a:prstGeom prst="rect">
            <a:avLst/>
          </a:prstGeom>
          <a:ln w="12700">
            <a:miter lim="400000"/>
          </a:ln>
        </p:spPr>
        <p:txBody>
          <a:bodyPr wrap="none" lIns="45718" tIns="45718" rIns="45718" bIns="45718" anchor="ctr">
            <a:normAutofit/>
          </a:bodyPr>
          <a:lstStyle>
            <a:lvl1pPr algn="r">
              <a:defRPr sz="1200">
                <a:solidFill>
                  <a:srgbClr val="262626"/>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spd="med"/>
  <p:txStyles>
    <p:titleStyle>
      <a:lvl1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1pPr>
      <a:lvl2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2pPr>
      <a:lvl3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3pPr>
      <a:lvl4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4pPr>
      <a:lvl5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5pPr>
      <a:lvl6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6pPr>
      <a:lvl7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7pPr>
      <a:lvl8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8pPr>
      <a:lvl9pPr marL="0" marR="0" indent="0" algn="l" defTabSz="914400" rtl="0" latinLnBrk="0">
        <a:lnSpc>
          <a:spcPct val="100000"/>
        </a:lnSpc>
        <a:spcBef>
          <a:spcPts val="0"/>
        </a:spcBef>
        <a:spcAft>
          <a:spcPts val="0"/>
        </a:spcAft>
        <a:buClrTx/>
        <a:buSzTx/>
        <a:buFontTx/>
        <a:buNone/>
        <a:defRPr sz="2400" b="1" i="0" u="none" strike="noStrike" cap="none" spc="200" baseline="0">
          <a:solidFill>
            <a:srgbClr val="262626"/>
          </a:solidFill>
          <a:uFillTx/>
          <a:latin typeface="Arial" panose="020B0604020202020204"/>
          <a:ea typeface="Arial" panose="020B0604020202020204"/>
          <a:cs typeface="Arial" panose="020B0604020202020204"/>
          <a:sym typeface="Arial" panose="020B0604020202020204"/>
        </a:defRPr>
      </a:lvl9pPr>
    </p:titleStyle>
    <p:bodyStyle>
      <a:lvl1pPr marL="2286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1pPr>
      <a:lvl2pPr marL="6858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2pPr>
      <a:lvl3pPr marL="11430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3pPr>
      <a:lvl4pPr marL="16002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4pPr>
      <a:lvl5pPr marL="2057400" marR="0" indent="-2286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5pPr>
      <a:lvl6pPr marL="24892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6pPr>
      <a:lvl7pPr marL="29464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7pPr>
      <a:lvl8pPr marL="34036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8pPr>
      <a:lvl9pPr marL="3860800" marR="0" indent="-203200" algn="l" defTabSz="914400" rtl="0" latinLnBrk="0">
        <a:lnSpc>
          <a:spcPct val="130000"/>
        </a:lnSpc>
        <a:spcBef>
          <a:spcPts val="1000"/>
        </a:spcBef>
        <a:spcAft>
          <a:spcPts val="0"/>
        </a:spcAft>
        <a:buClrTx/>
        <a:buSzPct val="100000"/>
        <a:buFont typeface="Arial" panose="020B0604020202020204"/>
        <a:buChar char="•"/>
        <a:defRPr sz="1600" b="0" i="0" u="none" strike="noStrike" cap="none" spc="150" baseline="0">
          <a:solidFill>
            <a:srgbClr val="262626"/>
          </a:solidFill>
          <a:uFillTx/>
          <a:latin typeface="Arial" panose="020B0604020202020204"/>
          <a:ea typeface="Arial" panose="020B0604020202020204"/>
          <a:cs typeface="Arial" panose="020B0604020202020204"/>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9C8D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69885"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69885"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879743"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custDataLst>
              <p:tags r:id="rId17"/>
            </p:custDataLst>
          </p:nvPr>
        </p:nvSpPr>
        <p:spPr>
          <a:xfrm>
            <a:off x="4116000" y="6349833"/>
            <a:ext cx="3960001"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solidFill>
                <a:srgbClr val="000000">
                  <a:tint val="75000"/>
                </a:srgbClr>
              </a:solidFill>
            </a:endParaRPr>
          </a:p>
        </p:txBody>
      </p:sp>
      <p:sp>
        <p:nvSpPr>
          <p:cNvPr id="6" name="灯片编号占位符 5"/>
          <p:cNvSpPr>
            <a:spLocks noGrp="1"/>
          </p:cNvSpPr>
          <p:nvPr>
            <p:ph type="sldNum" sz="quarter" idx="4"/>
            <p:custDataLst>
              <p:tags r:id="rId18"/>
            </p:custDataLst>
          </p:nvPr>
        </p:nvSpPr>
        <p:spPr>
          <a:xfrm>
            <a:off x="8610601"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090"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5995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3CBED-B7EB-454F-8845-D36A9B8B9169}"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B324F-2443-3A46-BB2B-26091A2E280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7.xml"/><Relationship Id="rId4" Type="http://schemas.openxmlformats.org/officeDocument/2006/relationships/image" Target="../media/image30.emf"/><Relationship Id="rId3" Type="http://schemas.openxmlformats.org/officeDocument/2006/relationships/oleObject" Target="../embeddings/oleObject9.bin"/><Relationship Id="rId2" Type="http://schemas.openxmlformats.org/officeDocument/2006/relationships/image" Target="NULL" TargetMode="Externa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34.emf"/><Relationship Id="rId7" Type="http://schemas.openxmlformats.org/officeDocument/2006/relationships/oleObject" Target="../embeddings/oleObject13.bin"/><Relationship Id="rId6" Type="http://schemas.openxmlformats.org/officeDocument/2006/relationships/image" Target="../media/image33.emf"/><Relationship Id="rId5" Type="http://schemas.openxmlformats.org/officeDocument/2006/relationships/oleObject" Target="../embeddings/oleObject12.bin"/><Relationship Id="rId4" Type="http://schemas.openxmlformats.org/officeDocument/2006/relationships/image" Target="../media/image32.emf"/><Relationship Id="rId3" Type="http://schemas.openxmlformats.org/officeDocument/2006/relationships/oleObject" Target="../embeddings/oleObject11.bin"/><Relationship Id="rId2" Type="http://schemas.openxmlformats.org/officeDocument/2006/relationships/image" Target="../media/image31.emf"/><Relationship Id="rId10" Type="http://schemas.openxmlformats.org/officeDocument/2006/relationships/vmlDrawing" Target="../drawings/vmlDrawing3.vml"/><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37.xml"/><Relationship Id="rId4" Type="http://schemas.openxmlformats.org/officeDocument/2006/relationships/image" Target="../media/image36.emf"/><Relationship Id="rId3" Type="http://schemas.openxmlformats.org/officeDocument/2006/relationships/oleObject" Target="../embeddings/oleObject15.bin"/><Relationship Id="rId2" Type="http://schemas.openxmlformats.org/officeDocument/2006/relationships/image" Target="../media/image35.emf"/><Relationship Id="rId1"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37.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37.emf"/><Relationship Id="rId1"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41.emf"/><Relationship Id="rId7" Type="http://schemas.openxmlformats.org/officeDocument/2006/relationships/oleObject" Target="../embeddings/oleObject20.bin"/><Relationship Id="rId6" Type="http://schemas.openxmlformats.org/officeDocument/2006/relationships/image" Target="../media/image40.emf"/><Relationship Id="rId5" Type="http://schemas.openxmlformats.org/officeDocument/2006/relationships/oleObject" Target="../embeddings/oleObject19.bin"/><Relationship Id="rId4" Type="http://schemas.openxmlformats.org/officeDocument/2006/relationships/image" Target="../media/image39.emf"/><Relationship Id="rId3" Type="http://schemas.openxmlformats.org/officeDocument/2006/relationships/oleObject" Target="../embeddings/oleObject18.bin"/><Relationship Id="rId2" Type="http://schemas.openxmlformats.org/officeDocument/2006/relationships/image" Target="../media/image38.emf"/><Relationship Id="rId14" Type="http://schemas.openxmlformats.org/officeDocument/2006/relationships/vmlDrawing" Target="../drawings/vmlDrawing6.vml"/><Relationship Id="rId13" Type="http://schemas.openxmlformats.org/officeDocument/2006/relationships/slideLayout" Target="../slideLayouts/slideLayout3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image" Target="../media/image42.emf"/><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37.xml"/><Relationship Id="rId2" Type="http://schemas.openxmlformats.org/officeDocument/2006/relationships/image" Target="../media/image43.emf"/><Relationship Id="rId1"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47.emf"/><Relationship Id="rId7" Type="http://schemas.openxmlformats.org/officeDocument/2006/relationships/oleObject" Target="../embeddings/oleObject26.bin"/><Relationship Id="rId6" Type="http://schemas.openxmlformats.org/officeDocument/2006/relationships/image" Target="../media/image46.emf"/><Relationship Id="rId5" Type="http://schemas.openxmlformats.org/officeDocument/2006/relationships/oleObject" Target="../embeddings/oleObject25.bin"/><Relationship Id="rId4" Type="http://schemas.openxmlformats.org/officeDocument/2006/relationships/image" Target="../media/image45.emf"/><Relationship Id="rId3" Type="http://schemas.openxmlformats.org/officeDocument/2006/relationships/oleObject" Target="../embeddings/oleObject24.bin"/><Relationship Id="rId2" Type="http://schemas.openxmlformats.org/officeDocument/2006/relationships/image" Target="../media/image44.emf"/><Relationship Id="rId12" Type="http://schemas.openxmlformats.org/officeDocument/2006/relationships/vmlDrawing" Target="../drawings/vmlDrawing8.vml"/><Relationship Id="rId11" Type="http://schemas.openxmlformats.org/officeDocument/2006/relationships/slideLayout" Target="../slideLayouts/slideLayout37.xml"/><Relationship Id="rId10" Type="http://schemas.openxmlformats.org/officeDocument/2006/relationships/image" Target="../media/image48.emf"/><Relationship Id="rId1"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37.xml"/><Relationship Id="rId4" Type="http://schemas.openxmlformats.org/officeDocument/2006/relationships/image" Target="../media/image50.emf"/><Relationship Id="rId3" Type="http://schemas.openxmlformats.org/officeDocument/2006/relationships/oleObject" Target="../embeddings/oleObject29.bin"/><Relationship Id="rId2" Type="http://schemas.openxmlformats.org/officeDocument/2006/relationships/image" Target="../media/image49.emf"/><Relationship Id="rId1" Type="http://schemas.openxmlformats.org/officeDocument/2006/relationships/oleObject" Target="../embeddings/oleObject2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hemeOverride" Target="../theme/themeOverride2.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52.png"/><Relationship Id="rId2" Type="http://schemas.openxmlformats.org/officeDocument/2006/relationships/image" Target="../media/image13.png"/><Relationship Id="rId10" Type="http://schemas.openxmlformats.org/officeDocument/2006/relationships/notesSlide" Target="../notesSlides/notesSlide2.xml"/><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37.xml"/><Relationship Id="rId3" Type="http://schemas.openxmlformats.org/officeDocument/2006/relationships/tags" Target="../tags/tag76.xml"/><Relationship Id="rId2" Type="http://schemas.openxmlformats.org/officeDocument/2006/relationships/image" Target="../media/image53.emf"/><Relationship Id="rId1" Type="http://schemas.openxmlformats.org/officeDocument/2006/relationships/oleObject" Target="../embeddings/oleObject30.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57.emf"/><Relationship Id="rId7" Type="http://schemas.openxmlformats.org/officeDocument/2006/relationships/oleObject" Target="../embeddings/oleObject34.bin"/><Relationship Id="rId6" Type="http://schemas.openxmlformats.org/officeDocument/2006/relationships/image" Target="../media/image56.emf"/><Relationship Id="rId5" Type="http://schemas.openxmlformats.org/officeDocument/2006/relationships/oleObject" Target="../embeddings/oleObject33.bin"/><Relationship Id="rId4" Type="http://schemas.openxmlformats.org/officeDocument/2006/relationships/image" Target="../media/image55.emf"/><Relationship Id="rId3" Type="http://schemas.openxmlformats.org/officeDocument/2006/relationships/oleObject" Target="../embeddings/oleObject32.bin"/><Relationship Id="rId2" Type="http://schemas.openxmlformats.org/officeDocument/2006/relationships/image" Target="../media/image54.emf"/><Relationship Id="rId14" Type="http://schemas.openxmlformats.org/officeDocument/2006/relationships/vmlDrawing" Target="../drawings/vmlDrawing11.vml"/><Relationship Id="rId13" Type="http://schemas.openxmlformats.org/officeDocument/2006/relationships/slideLayout" Target="../slideLayouts/slideLayout37.xml"/><Relationship Id="rId12" Type="http://schemas.openxmlformats.org/officeDocument/2006/relationships/image" Target="../media/image59.emf"/><Relationship Id="rId11" Type="http://schemas.openxmlformats.org/officeDocument/2006/relationships/oleObject" Target="../embeddings/oleObject36.bin"/><Relationship Id="rId10" Type="http://schemas.openxmlformats.org/officeDocument/2006/relationships/image" Target="../media/image58.emf"/><Relationship Id="rId1" Type="http://schemas.openxmlformats.org/officeDocument/2006/relationships/oleObject" Target="../embeddings/oleObject31.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37.xml"/><Relationship Id="rId2" Type="http://schemas.openxmlformats.org/officeDocument/2006/relationships/image" Target="../media/image60.emf"/><Relationship Id="rId1" Type="http://schemas.openxmlformats.org/officeDocument/2006/relationships/oleObject" Target="../embeddings/oleObject37.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64.emf"/><Relationship Id="rId7" Type="http://schemas.openxmlformats.org/officeDocument/2006/relationships/oleObject" Target="../embeddings/oleObject41.bin"/><Relationship Id="rId6" Type="http://schemas.openxmlformats.org/officeDocument/2006/relationships/image" Target="../media/image63.emf"/><Relationship Id="rId5" Type="http://schemas.openxmlformats.org/officeDocument/2006/relationships/oleObject" Target="../embeddings/oleObject40.bin"/><Relationship Id="rId4" Type="http://schemas.openxmlformats.org/officeDocument/2006/relationships/image" Target="../media/image62.emf"/><Relationship Id="rId3" Type="http://schemas.openxmlformats.org/officeDocument/2006/relationships/oleObject" Target="../embeddings/oleObject39.bin"/><Relationship Id="rId2" Type="http://schemas.openxmlformats.org/officeDocument/2006/relationships/image" Target="../media/image61.emf"/><Relationship Id="rId12" Type="http://schemas.openxmlformats.org/officeDocument/2006/relationships/vmlDrawing" Target="../drawings/vmlDrawing13.vml"/><Relationship Id="rId11" Type="http://schemas.openxmlformats.org/officeDocument/2006/relationships/slideLayout" Target="../slideLayouts/slideLayout37.xml"/><Relationship Id="rId10" Type="http://schemas.openxmlformats.org/officeDocument/2006/relationships/image" Target="../media/image65.emf"/><Relationship Id="rId1" Type="http://schemas.openxmlformats.org/officeDocument/2006/relationships/oleObject" Target="../embeddings/oleObject38.bin"/></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37.xml"/><Relationship Id="rId3" Type="http://schemas.openxmlformats.org/officeDocument/2006/relationships/tags" Target="../tags/tag77.xml"/><Relationship Id="rId2" Type="http://schemas.openxmlformats.org/officeDocument/2006/relationships/image" Target="../media/image66.emf"/><Relationship Id="rId1" Type="http://schemas.openxmlformats.org/officeDocument/2006/relationships/oleObject" Target="../embeddings/oleObject43.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48.bin"/><Relationship Id="rId8" Type="http://schemas.openxmlformats.org/officeDocument/2006/relationships/image" Target="../media/image70.emf"/><Relationship Id="rId7" Type="http://schemas.openxmlformats.org/officeDocument/2006/relationships/oleObject" Target="../embeddings/oleObject47.bin"/><Relationship Id="rId6" Type="http://schemas.openxmlformats.org/officeDocument/2006/relationships/image" Target="../media/image69.emf"/><Relationship Id="rId5" Type="http://schemas.openxmlformats.org/officeDocument/2006/relationships/oleObject" Target="../embeddings/oleObject46.bin"/><Relationship Id="rId4" Type="http://schemas.openxmlformats.org/officeDocument/2006/relationships/image" Target="../media/image68.emf"/><Relationship Id="rId3" Type="http://schemas.openxmlformats.org/officeDocument/2006/relationships/oleObject" Target="../embeddings/oleObject45.bin"/><Relationship Id="rId2" Type="http://schemas.openxmlformats.org/officeDocument/2006/relationships/image" Target="../media/image67.emf"/><Relationship Id="rId14" Type="http://schemas.openxmlformats.org/officeDocument/2006/relationships/vmlDrawing" Target="../drawings/vmlDrawing15.vml"/><Relationship Id="rId13" Type="http://schemas.openxmlformats.org/officeDocument/2006/relationships/slideLayout" Target="../slideLayouts/slideLayout37.xml"/><Relationship Id="rId12" Type="http://schemas.openxmlformats.org/officeDocument/2006/relationships/image" Target="../media/image72.emf"/><Relationship Id="rId11" Type="http://schemas.openxmlformats.org/officeDocument/2006/relationships/oleObject" Target="../embeddings/oleObject49.bin"/><Relationship Id="rId10" Type="http://schemas.openxmlformats.org/officeDocument/2006/relationships/image" Target="../media/image71.emf"/><Relationship Id="rId1" Type="http://schemas.openxmlformats.org/officeDocument/2006/relationships/oleObject" Target="../embeddings/oleObject44.bin"/></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37.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image" Target="../media/image74.jpeg"/><Relationship Id="rId2" Type="http://schemas.openxmlformats.org/officeDocument/2006/relationships/tags" Target="../tags/tag78.xml"/><Relationship Id="rId1" Type="http://schemas.openxmlformats.org/officeDocument/2006/relationships/image" Target="../media/image73.jpe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themeOverride" Target="../theme/themeOverride3.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52.png"/><Relationship Id="rId2" Type="http://schemas.openxmlformats.org/officeDocument/2006/relationships/image" Target="../media/image13.png"/><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4.xml"/><Relationship Id="rId2" Type="http://schemas.openxmlformats.org/officeDocument/2006/relationships/image" Target="../media/image81.emf"/><Relationship Id="rId1" Type="http://schemas.openxmlformats.org/officeDocument/2006/relationships/oleObject" Target="../embeddings/oleObject50.bin"/></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37.xml"/><Relationship Id="rId6" Type="http://schemas.openxmlformats.org/officeDocument/2006/relationships/image" Target="../media/image84.emf"/><Relationship Id="rId5" Type="http://schemas.openxmlformats.org/officeDocument/2006/relationships/oleObject" Target="../embeddings/oleObject53.bin"/><Relationship Id="rId4" Type="http://schemas.openxmlformats.org/officeDocument/2006/relationships/image" Target="../media/image83.emf"/><Relationship Id="rId3" Type="http://schemas.openxmlformats.org/officeDocument/2006/relationships/oleObject" Target="../embeddings/oleObject52.bin"/><Relationship Id="rId2" Type="http://schemas.openxmlformats.org/officeDocument/2006/relationships/image" Target="../media/image82.emf"/><Relationship Id="rId1" Type="http://schemas.openxmlformats.org/officeDocument/2006/relationships/oleObject" Target="../embeddings/oleObject51.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88.emf"/><Relationship Id="rId7" Type="http://schemas.openxmlformats.org/officeDocument/2006/relationships/oleObject" Target="../embeddings/oleObject57.bin"/><Relationship Id="rId6" Type="http://schemas.openxmlformats.org/officeDocument/2006/relationships/image" Target="../media/image87.emf"/><Relationship Id="rId5" Type="http://schemas.openxmlformats.org/officeDocument/2006/relationships/oleObject" Target="../embeddings/oleObject56.bin"/><Relationship Id="rId4" Type="http://schemas.openxmlformats.org/officeDocument/2006/relationships/image" Target="../media/image86.emf"/><Relationship Id="rId3" Type="http://schemas.openxmlformats.org/officeDocument/2006/relationships/oleObject" Target="../embeddings/oleObject55.bin"/><Relationship Id="rId2" Type="http://schemas.openxmlformats.org/officeDocument/2006/relationships/image" Target="../media/image85.emf"/><Relationship Id="rId10" Type="http://schemas.openxmlformats.org/officeDocument/2006/relationships/vmlDrawing" Target="../drawings/vmlDrawing18.vml"/><Relationship Id="rId1" Type="http://schemas.openxmlformats.org/officeDocument/2006/relationships/oleObject" Target="../embeddings/oleObject54.bin"/></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52.png"/><Relationship Id="rId2" Type="http://schemas.openxmlformats.org/officeDocument/2006/relationships/image" Target="../media/image13.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tags" Target="../tags/tag85.xml"/><Relationship Id="rId3" Type="http://schemas.openxmlformats.org/officeDocument/2006/relationships/image" Target="../media/image73.jpeg"/><Relationship Id="rId2" Type="http://schemas.openxmlformats.org/officeDocument/2006/relationships/tags" Target="../tags/tag84.xml"/><Relationship Id="rId1" Type="http://schemas.openxmlformats.org/officeDocument/2006/relationships/tags" Target="../tags/tag8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9.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37.xml"/><Relationship Id="rId2" Type="http://schemas.openxmlformats.org/officeDocument/2006/relationships/image" Target="../media/image89.emf"/><Relationship Id="rId1" Type="http://schemas.openxmlformats.org/officeDocument/2006/relationships/oleObject" Target="../embeddings/oleObject58.bin"/></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93.emf"/><Relationship Id="rId7" Type="http://schemas.openxmlformats.org/officeDocument/2006/relationships/oleObject" Target="../embeddings/Document4.doc"/><Relationship Id="rId6" Type="http://schemas.openxmlformats.org/officeDocument/2006/relationships/image" Target="../media/image92.emf"/><Relationship Id="rId5" Type="http://schemas.openxmlformats.org/officeDocument/2006/relationships/oleObject" Target="../embeddings/Document3.doc"/><Relationship Id="rId4" Type="http://schemas.openxmlformats.org/officeDocument/2006/relationships/image" Target="../media/image91.emf"/><Relationship Id="rId3" Type="http://schemas.openxmlformats.org/officeDocument/2006/relationships/oleObject" Target="../embeddings/Document2.doc"/><Relationship Id="rId2" Type="http://schemas.openxmlformats.org/officeDocument/2006/relationships/image" Target="../media/image90.emf"/><Relationship Id="rId10" Type="http://schemas.openxmlformats.org/officeDocument/2006/relationships/vmlDrawing" Target="../drawings/vmlDrawing20.vml"/><Relationship Id="rId1" Type="http://schemas.openxmlformats.org/officeDocument/2006/relationships/oleObject" Target="../embeddings/Document1.doc"/></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37.xml"/><Relationship Id="rId2" Type="http://schemas.openxmlformats.org/officeDocument/2006/relationships/image" Target="../media/image94.emf"/><Relationship Id="rId1" Type="http://schemas.openxmlformats.org/officeDocument/2006/relationships/oleObject" Target="../embeddings/oleObject59.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64.bin"/><Relationship Id="rId8" Type="http://schemas.openxmlformats.org/officeDocument/2006/relationships/image" Target="../media/image98.emf"/><Relationship Id="rId7" Type="http://schemas.openxmlformats.org/officeDocument/2006/relationships/oleObject" Target="../embeddings/oleObject63.bin"/><Relationship Id="rId6" Type="http://schemas.openxmlformats.org/officeDocument/2006/relationships/image" Target="../media/image97.emf"/><Relationship Id="rId5" Type="http://schemas.openxmlformats.org/officeDocument/2006/relationships/oleObject" Target="../embeddings/oleObject62.bin"/><Relationship Id="rId4" Type="http://schemas.openxmlformats.org/officeDocument/2006/relationships/image" Target="../media/image96.emf"/><Relationship Id="rId3" Type="http://schemas.openxmlformats.org/officeDocument/2006/relationships/oleObject" Target="../embeddings/oleObject61.bin"/><Relationship Id="rId2" Type="http://schemas.openxmlformats.org/officeDocument/2006/relationships/image" Target="../media/image95.emf"/><Relationship Id="rId12" Type="http://schemas.openxmlformats.org/officeDocument/2006/relationships/vmlDrawing" Target="../drawings/vmlDrawing22.vml"/><Relationship Id="rId11" Type="http://schemas.openxmlformats.org/officeDocument/2006/relationships/slideLayout" Target="../slideLayouts/slideLayout37.xml"/><Relationship Id="rId10" Type="http://schemas.openxmlformats.org/officeDocument/2006/relationships/image" Target="../media/image99.emf"/><Relationship Id="rId1" Type="http://schemas.openxmlformats.org/officeDocument/2006/relationships/oleObject" Target="../embeddings/oleObject60.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37.xml"/><Relationship Id="rId2" Type="http://schemas.openxmlformats.org/officeDocument/2006/relationships/image" Target="../media/image100.emf"/><Relationship Id="rId1" Type="http://schemas.openxmlformats.org/officeDocument/2006/relationships/oleObject" Target="../embeddings/oleObject65.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70.bin"/><Relationship Id="rId8" Type="http://schemas.openxmlformats.org/officeDocument/2006/relationships/image" Target="../media/image104.emf"/><Relationship Id="rId7" Type="http://schemas.openxmlformats.org/officeDocument/2006/relationships/oleObject" Target="../embeddings/oleObject69.bin"/><Relationship Id="rId6" Type="http://schemas.openxmlformats.org/officeDocument/2006/relationships/image" Target="../media/image103.emf"/><Relationship Id="rId5" Type="http://schemas.openxmlformats.org/officeDocument/2006/relationships/oleObject" Target="../embeddings/oleObject68.bin"/><Relationship Id="rId4" Type="http://schemas.openxmlformats.org/officeDocument/2006/relationships/image" Target="../media/image102.emf"/><Relationship Id="rId3" Type="http://schemas.openxmlformats.org/officeDocument/2006/relationships/oleObject" Target="../embeddings/oleObject67.bin"/><Relationship Id="rId2" Type="http://schemas.openxmlformats.org/officeDocument/2006/relationships/image" Target="../media/image101.emf"/><Relationship Id="rId12" Type="http://schemas.openxmlformats.org/officeDocument/2006/relationships/vmlDrawing" Target="../drawings/vmlDrawing24.vml"/><Relationship Id="rId11" Type="http://schemas.openxmlformats.org/officeDocument/2006/relationships/slideLayout" Target="../slideLayouts/slideLayout37.xml"/><Relationship Id="rId10" Type="http://schemas.openxmlformats.org/officeDocument/2006/relationships/image" Target="../media/image105.emf"/><Relationship Id="rId1" Type="http://schemas.openxmlformats.org/officeDocument/2006/relationships/oleObject" Target="../embeddings/oleObject66.bin"/></Relationships>
</file>

<file path=ppt/slides/_rels/slide49.xml.rels><?xml version="1.0" encoding="UTF-8" standalone="yes"?>
<Relationships xmlns="http://schemas.openxmlformats.org/package/2006/relationships"><Relationship Id="rId9" Type="http://schemas.openxmlformats.org/officeDocument/2006/relationships/vmlDrawing" Target="../drawings/vmlDrawing25.vml"/><Relationship Id="rId8" Type="http://schemas.openxmlformats.org/officeDocument/2006/relationships/slideLayout" Target="../slideLayouts/slideLayout37.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106.emf"/><Relationship Id="rId1" Type="http://schemas.openxmlformats.org/officeDocument/2006/relationships/oleObject" Target="../embeddings/oleObject71.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themeOverride" Target="../theme/themeOverride4.xml"/><Relationship Id="rId6" Type="http://schemas.openxmlformats.org/officeDocument/2006/relationships/tags" Target="../tags/tag9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52.png"/><Relationship Id="rId2" Type="http://schemas.openxmlformats.org/officeDocument/2006/relationships/image" Target="../media/image13.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110.emf"/><Relationship Id="rId7" Type="http://schemas.openxmlformats.org/officeDocument/2006/relationships/oleObject" Target="../embeddings/oleObject75.bin"/><Relationship Id="rId6" Type="http://schemas.openxmlformats.org/officeDocument/2006/relationships/image" Target="../media/image109.emf"/><Relationship Id="rId5" Type="http://schemas.openxmlformats.org/officeDocument/2006/relationships/oleObject" Target="../embeddings/oleObject74.bin"/><Relationship Id="rId4" Type="http://schemas.openxmlformats.org/officeDocument/2006/relationships/image" Target="../media/image108.emf"/><Relationship Id="rId3" Type="http://schemas.openxmlformats.org/officeDocument/2006/relationships/oleObject" Target="../embeddings/oleObject73.bin"/><Relationship Id="rId2" Type="http://schemas.openxmlformats.org/officeDocument/2006/relationships/image" Target="../media/image107.emf"/><Relationship Id="rId12" Type="http://schemas.openxmlformats.org/officeDocument/2006/relationships/vmlDrawing" Target="../drawings/vmlDrawing26.vml"/><Relationship Id="rId11" Type="http://schemas.openxmlformats.org/officeDocument/2006/relationships/slideLayout" Target="../slideLayouts/slideLayout37.xml"/><Relationship Id="rId10" Type="http://schemas.openxmlformats.org/officeDocument/2006/relationships/image" Target="../media/image111.emf"/><Relationship Id="rId1" Type="http://schemas.openxmlformats.org/officeDocument/2006/relationships/oleObject" Target="../embeddings/oleObject72.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37.xml"/><Relationship Id="rId2" Type="http://schemas.openxmlformats.org/officeDocument/2006/relationships/image" Target="../media/image112.emf"/><Relationship Id="rId1" Type="http://schemas.openxmlformats.org/officeDocument/2006/relationships/oleObject" Target="../embeddings/oleObject77.bin"/></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image" Target="../media/image116.emf"/><Relationship Id="rId7" Type="http://schemas.openxmlformats.org/officeDocument/2006/relationships/oleObject" Target="../embeddings/oleObject81.bin"/><Relationship Id="rId6" Type="http://schemas.openxmlformats.org/officeDocument/2006/relationships/image" Target="../media/image115.emf"/><Relationship Id="rId5" Type="http://schemas.openxmlformats.org/officeDocument/2006/relationships/oleObject" Target="../embeddings/oleObject80.bin"/><Relationship Id="rId4" Type="http://schemas.openxmlformats.org/officeDocument/2006/relationships/image" Target="../media/image114.emf"/><Relationship Id="rId3" Type="http://schemas.openxmlformats.org/officeDocument/2006/relationships/oleObject" Target="../embeddings/oleObject79.bin"/><Relationship Id="rId2" Type="http://schemas.openxmlformats.org/officeDocument/2006/relationships/image" Target="../media/image113.emf"/><Relationship Id="rId10" Type="http://schemas.openxmlformats.org/officeDocument/2006/relationships/vmlDrawing" Target="../drawings/vmlDrawing28.vml"/><Relationship Id="rId1" Type="http://schemas.openxmlformats.org/officeDocument/2006/relationships/oleObject" Target="../embeddings/oleObject78.bin"/></Relationships>
</file>

<file path=ppt/slides/_rels/slide54.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slideLayout" Target="../slideLayouts/slideLayout37.xml"/><Relationship Id="rId5" Type="http://schemas.openxmlformats.org/officeDocument/2006/relationships/tags" Target="../tags/tag96.xml"/><Relationship Id="rId4" Type="http://schemas.openxmlformats.org/officeDocument/2006/relationships/image" Target="../media/image118.emf"/><Relationship Id="rId3" Type="http://schemas.openxmlformats.org/officeDocument/2006/relationships/oleObject" Target="../embeddings/oleObject83.bin"/><Relationship Id="rId2" Type="http://schemas.openxmlformats.org/officeDocument/2006/relationships/image" Target="../media/image117.emf"/><Relationship Id="rId1" Type="http://schemas.openxmlformats.org/officeDocument/2006/relationships/oleObject" Target="../embeddings/oleObject82.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88.bin"/><Relationship Id="rId8" Type="http://schemas.openxmlformats.org/officeDocument/2006/relationships/image" Target="../media/image122.emf"/><Relationship Id="rId7" Type="http://schemas.openxmlformats.org/officeDocument/2006/relationships/oleObject" Target="../embeddings/oleObject87.bin"/><Relationship Id="rId6" Type="http://schemas.openxmlformats.org/officeDocument/2006/relationships/image" Target="../media/image121.emf"/><Relationship Id="rId5" Type="http://schemas.openxmlformats.org/officeDocument/2006/relationships/oleObject" Target="../embeddings/oleObject86.bin"/><Relationship Id="rId4" Type="http://schemas.openxmlformats.org/officeDocument/2006/relationships/image" Target="../media/image120.emf"/><Relationship Id="rId3" Type="http://schemas.openxmlformats.org/officeDocument/2006/relationships/oleObject" Target="../embeddings/oleObject85.bin"/><Relationship Id="rId2" Type="http://schemas.openxmlformats.org/officeDocument/2006/relationships/image" Target="../media/image119.emf"/><Relationship Id="rId13" Type="http://schemas.openxmlformats.org/officeDocument/2006/relationships/vmlDrawing" Target="../drawings/vmlDrawing30.vml"/><Relationship Id="rId12" Type="http://schemas.openxmlformats.org/officeDocument/2006/relationships/slideLayout" Target="../slideLayouts/slideLayout37.xml"/><Relationship Id="rId11" Type="http://schemas.openxmlformats.org/officeDocument/2006/relationships/tags" Target="../tags/tag97.xml"/><Relationship Id="rId10" Type="http://schemas.openxmlformats.org/officeDocument/2006/relationships/image" Target="../media/image123.emf"/><Relationship Id="rId1" Type="http://schemas.openxmlformats.org/officeDocument/2006/relationships/oleObject" Target="../embeddings/oleObject84.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4.png"/></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37.xml"/><Relationship Id="rId2" Type="http://schemas.openxmlformats.org/officeDocument/2006/relationships/image" Target="../media/image125.emf"/><Relationship Id="rId1" Type="http://schemas.openxmlformats.org/officeDocument/2006/relationships/oleObject" Target="../embeddings/Document5.doc"/></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9" Type="http://schemas.openxmlformats.org/officeDocument/2006/relationships/oleObject" Target="../embeddings/Document10.doc"/><Relationship Id="rId8" Type="http://schemas.openxmlformats.org/officeDocument/2006/relationships/image" Target="../media/image129.emf"/><Relationship Id="rId7" Type="http://schemas.openxmlformats.org/officeDocument/2006/relationships/oleObject" Target="../embeddings/Document9.doc"/><Relationship Id="rId6" Type="http://schemas.openxmlformats.org/officeDocument/2006/relationships/image" Target="../media/image128.emf"/><Relationship Id="rId5" Type="http://schemas.openxmlformats.org/officeDocument/2006/relationships/oleObject" Target="../embeddings/Document8.doc"/><Relationship Id="rId4" Type="http://schemas.openxmlformats.org/officeDocument/2006/relationships/image" Target="../media/image127.emf"/><Relationship Id="rId3" Type="http://schemas.openxmlformats.org/officeDocument/2006/relationships/oleObject" Target="../embeddings/Document7.doc"/><Relationship Id="rId2" Type="http://schemas.openxmlformats.org/officeDocument/2006/relationships/image" Target="../media/image126.emf"/><Relationship Id="rId12" Type="http://schemas.openxmlformats.org/officeDocument/2006/relationships/vmlDrawing" Target="../drawings/vmlDrawing32.vml"/><Relationship Id="rId11" Type="http://schemas.openxmlformats.org/officeDocument/2006/relationships/slideLayout" Target="../slideLayouts/slideLayout37.xml"/><Relationship Id="rId10" Type="http://schemas.openxmlformats.org/officeDocument/2006/relationships/image" Target="../media/image130.emf"/><Relationship Id="rId1" Type="http://schemas.openxmlformats.org/officeDocument/2006/relationships/oleObject" Target="../embeddings/Document6.doc"/></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hemeOverride" Target="../theme/themeOverride1.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8" Type="http://schemas.openxmlformats.org/officeDocument/2006/relationships/vmlDrawing" Target="../drawings/vmlDrawing33.vml"/><Relationship Id="rId7" Type="http://schemas.openxmlformats.org/officeDocument/2006/relationships/slideLayout" Target="../slideLayouts/slideLayout61.xml"/><Relationship Id="rId6" Type="http://schemas.openxmlformats.org/officeDocument/2006/relationships/tags" Target="../tags/tag98.xml"/><Relationship Id="rId5" Type="http://schemas.openxmlformats.org/officeDocument/2006/relationships/image" Target="../media/image133.png"/><Relationship Id="rId4" Type="http://schemas.openxmlformats.org/officeDocument/2006/relationships/image" Target="../media/image132.emf"/><Relationship Id="rId3" Type="http://schemas.openxmlformats.org/officeDocument/2006/relationships/oleObject" Target="../embeddings/oleObject89.bin"/><Relationship Id="rId2" Type="http://schemas.openxmlformats.org/officeDocument/2006/relationships/image" Target="NULL" TargetMode="External"/><Relationship Id="rId1" Type="http://schemas.openxmlformats.org/officeDocument/2006/relationships/image" Target="../media/image13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99.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34.vml"/><Relationship Id="rId4" Type="http://schemas.openxmlformats.org/officeDocument/2006/relationships/slideLayout" Target="../slideLayouts/slideLayout61.xml"/><Relationship Id="rId3" Type="http://schemas.openxmlformats.org/officeDocument/2006/relationships/tags" Target="../tags/tag100.xml"/><Relationship Id="rId2" Type="http://schemas.openxmlformats.org/officeDocument/2006/relationships/image" Target="../media/image134.emf"/><Relationship Id="rId1" Type="http://schemas.openxmlformats.org/officeDocument/2006/relationships/oleObject" Target="../embeddings/oleObject90.bin"/></Relationships>
</file>

<file path=ppt/slides/_rels/slide64.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slideLayout" Target="../slideLayouts/slideLayout61.xml"/><Relationship Id="rId3" Type="http://schemas.openxmlformats.org/officeDocument/2006/relationships/tags" Target="../tags/tag101.xml"/><Relationship Id="rId2" Type="http://schemas.openxmlformats.org/officeDocument/2006/relationships/image" Target="../media/image135.emf"/><Relationship Id="rId1" Type="http://schemas.openxmlformats.org/officeDocument/2006/relationships/oleObject" Target="../embeddings/oleObject91.bin"/></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61.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image" Target="../media/image136.emf"/><Relationship Id="rId1" Type="http://schemas.openxmlformats.org/officeDocument/2006/relationships/oleObject" Target="../embeddings/oleObject92.bin"/></Relationships>
</file>

<file path=ppt/slides/_rels/slide66.xml.rels><?xml version="1.0" encoding="UTF-8" standalone="yes"?>
<Relationships xmlns="http://schemas.openxmlformats.org/package/2006/relationships"><Relationship Id="rId5" Type="http://schemas.openxmlformats.org/officeDocument/2006/relationships/vmlDrawing" Target="../drawings/vmlDrawing37.vml"/><Relationship Id="rId4" Type="http://schemas.openxmlformats.org/officeDocument/2006/relationships/slideLayout" Target="../slideLayouts/slideLayout61.xml"/><Relationship Id="rId3" Type="http://schemas.openxmlformats.org/officeDocument/2006/relationships/tags" Target="../tags/tag104.xml"/><Relationship Id="rId2" Type="http://schemas.openxmlformats.org/officeDocument/2006/relationships/image" Target="../media/image137.emf"/><Relationship Id="rId1" Type="http://schemas.openxmlformats.org/officeDocument/2006/relationships/oleObject" Target="../embeddings/oleObject93.bin"/></Relationships>
</file>

<file path=ppt/slides/_rels/slide67.xml.rels><?xml version="1.0" encoding="UTF-8" standalone="yes"?>
<Relationships xmlns="http://schemas.openxmlformats.org/package/2006/relationships"><Relationship Id="rId5" Type="http://schemas.openxmlformats.org/officeDocument/2006/relationships/vmlDrawing" Target="../drawings/vmlDrawing38.vml"/><Relationship Id="rId4" Type="http://schemas.openxmlformats.org/officeDocument/2006/relationships/slideLayout" Target="../slideLayouts/slideLayout61.xml"/><Relationship Id="rId3" Type="http://schemas.openxmlformats.org/officeDocument/2006/relationships/tags" Target="../tags/tag105.xml"/><Relationship Id="rId2" Type="http://schemas.openxmlformats.org/officeDocument/2006/relationships/image" Target="../media/image138.emf"/><Relationship Id="rId1" Type="http://schemas.openxmlformats.org/officeDocument/2006/relationships/oleObject" Target="../embeddings/oleObject94.bin"/></Relationships>
</file>

<file path=ppt/slides/_rels/slide68.xml.rels><?xml version="1.0" encoding="UTF-8" standalone="yes"?>
<Relationships xmlns="http://schemas.openxmlformats.org/package/2006/relationships"><Relationship Id="rId5" Type="http://schemas.openxmlformats.org/officeDocument/2006/relationships/vmlDrawing" Target="../drawings/vmlDrawing39.vml"/><Relationship Id="rId4" Type="http://schemas.openxmlformats.org/officeDocument/2006/relationships/slideLayout" Target="../slideLayouts/slideLayout61.xml"/><Relationship Id="rId3" Type="http://schemas.openxmlformats.org/officeDocument/2006/relationships/tags" Target="../tags/tag106.xml"/><Relationship Id="rId2" Type="http://schemas.openxmlformats.org/officeDocument/2006/relationships/image" Target="../media/image139.emf"/><Relationship Id="rId1" Type="http://schemas.openxmlformats.org/officeDocument/2006/relationships/oleObject" Target="../embeddings/oleObject95.bin"/></Relationships>
</file>

<file path=ppt/slides/_rels/slide69.xml.rels><?xml version="1.0" encoding="UTF-8" standalone="yes"?>
<Relationships xmlns="http://schemas.openxmlformats.org/package/2006/relationships"><Relationship Id="rId5" Type="http://schemas.openxmlformats.org/officeDocument/2006/relationships/vmlDrawing" Target="../drawings/vmlDrawing40.vml"/><Relationship Id="rId4" Type="http://schemas.openxmlformats.org/officeDocument/2006/relationships/slideLayout" Target="../slideLayouts/slideLayout61.xml"/><Relationship Id="rId3" Type="http://schemas.openxmlformats.org/officeDocument/2006/relationships/tags" Target="../tags/tag107.xml"/><Relationship Id="rId2" Type="http://schemas.openxmlformats.org/officeDocument/2006/relationships/image" Target="../media/image140.emf"/><Relationship Id="rId1" Type="http://schemas.openxmlformats.org/officeDocument/2006/relationships/oleObject" Target="../embeddings/oleObject96.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41.vml"/><Relationship Id="rId4" Type="http://schemas.openxmlformats.org/officeDocument/2006/relationships/slideLayout" Target="../slideLayouts/slideLayout61.xml"/><Relationship Id="rId3" Type="http://schemas.openxmlformats.org/officeDocument/2006/relationships/tags" Target="../tags/tag108.xml"/><Relationship Id="rId2" Type="http://schemas.openxmlformats.org/officeDocument/2006/relationships/image" Target="../media/image141.emf"/><Relationship Id="rId1" Type="http://schemas.openxmlformats.org/officeDocument/2006/relationships/oleObject" Target="../embeddings/oleObject97.bin"/></Relationships>
</file>

<file path=ppt/slides/_rels/slide71.xml.rels><?xml version="1.0" encoding="UTF-8" standalone="yes"?>
<Relationships xmlns="http://schemas.openxmlformats.org/package/2006/relationships"><Relationship Id="rId5" Type="http://schemas.openxmlformats.org/officeDocument/2006/relationships/vmlDrawing" Target="../drawings/vmlDrawing42.vml"/><Relationship Id="rId4" Type="http://schemas.openxmlformats.org/officeDocument/2006/relationships/slideLayout" Target="../slideLayouts/slideLayout61.xml"/><Relationship Id="rId3" Type="http://schemas.openxmlformats.org/officeDocument/2006/relationships/tags" Target="../tags/tag109.xml"/><Relationship Id="rId2" Type="http://schemas.openxmlformats.org/officeDocument/2006/relationships/image" Target="../media/image142.emf"/><Relationship Id="rId1" Type="http://schemas.openxmlformats.org/officeDocument/2006/relationships/oleObject" Target="../embeddings/oleObject98.bin"/></Relationships>
</file>

<file path=ppt/slides/_rels/slide72.xml.rels><?xml version="1.0" encoding="UTF-8" standalone="yes"?>
<Relationships xmlns="http://schemas.openxmlformats.org/package/2006/relationships"><Relationship Id="rId5" Type="http://schemas.openxmlformats.org/officeDocument/2006/relationships/vmlDrawing" Target="../drawings/vmlDrawing43.vml"/><Relationship Id="rId4" Type="http://schemas.openxmlformats.org/officeDocument/2006/relationships/slideLayout" Target="../slideLayouts/slideLayout61.xml"/><Relationship Id="rId3" Type="http://schemas.openxmlformats.org/officeDocument/2006/relationships/tags" Target="../tags/tag110.xml"/><Relationship Id="rId2" Type="http://schemas.openxmlformats.org/officeDocument/2006/relationships/image" Target="../media/image143.emf"/><Relationship Id="rId1" Type="http://schemas.openxmlformats.org/officeDocument/2006/relationships/oleObject" Target="../embeddings/oleObject99.bin"/></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44.vml"/><Relationship Id="rId4" Type="http://schemas.openxmlformats.org/officeDocument/2006/relationships/slideLayout" Target="../slideLayouts/slideLayout61.xml"/><Relationship Id="rId3" Type="http://schemas.openxmlformats.org/officeDocument/2006/relationships/tags" Target="../tags/tag111.xml"/><Relationship Id="rId2" Type="http://schemas.openxmlformats.org/officeDocument/2006/relationships/image" Target="../media/image144.emf"/><Relationship Id="rId1" Type="http://schemas.openxmlformats.org/officeDocument/2006/relationships/oleObject" Target="../embeddings/oleObject100.bin"/></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105.bin"/><Relationship Id="rId8" Type="http://schemas.openxmlformats.org/officeDocument/2006/relationships/image" Target="../media/image148.emf"/><Relationship Id="rId7" Type="http://schemas.openxmlformats.org/officeDocument/2006/relationships/oleObject" Target="../embeddings/oleObject104.bin"/><Relationship Id="rId6" Type="http://schemas.openxmlformats.org/officeDocument/2006/relationships/image" Target="../media/image147.emf"/><Relationship Id="rId5" Type="http://schemas.openxmlformats.org/officeDocument/2006/relationships/oleObject" Target="../embeddings/oleObject103.bin"/><Relationship Id="rId4" Type="http://schemas.openxmlformats.org/officeDocument/2006/relationships/image" Target="../media/image146.emf"/><Relationship Id="rId3" Type="http://schemas.openxmlformats.org/officeDocument/2006/relationships/oleObject" Target="../embeddings/oleObject102.bin"/><Relationship Id="rId2" Type="http://schemas.openxmlformats.org/officeDocument/2006/relationships/image" Target="../media/image145.emf"/><Relationship Id="rId15" Type="http://schemas.openxmlformats.org/officeDocument/2006/relationships/vmlDrawing" Target="../drawings/vmlDrawing45.vml"/><Relationship Id="rId14" Type="http://schemas.openxmlformats.org/officeDocument/2006/relationships/slideLayout" Target="../slideLayouts/slideLayout61.xml"/><Relationship Id="rId13" Type="http://schemas.openxmlformats.org/officeDocument/2006/relationships/tags" Target="../tags/tag112.xml"/><Relationship Id="rId12" Type="http://schemas.openxmlformats.org/officeDocument/2006/relationships/image" Target="../media/image150.emf"/><Relationship Id="rId11" Type="http://schemas.openxmlformats.org/officeDocument/2006/relationships/oleObject" Target="../embeddings/oleObject106.bin"/><Relationship Id="rId10" Type="http://schemas.openxmlformats.org/officeDocument/2006/relationships/image" Target="../media/image149.emf"/><Relationship Id="rId1" Type="http://schemas.openxmlformats.org/officeDocument/2006/relationships/oleObject" Target="../embeddings/oleObject101.bin"/></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61.xml"/><Relationship Id="rId3" Type="http://schemas.openxmlformats.org/officeDocument/2006/relationships/tags" Target="../tags/tag114.xml"/><Relationship Id="rId2" Type="http://schemas.openxmlformats.org/officeDocument/2006/relationships/image" Target="../media/image151.png"/><Relationship Id="rId1" Type="http://schemas.openxmlformats.org/officeDocument/2006/relationships/tags" Target="../tags/tag113.xml"/></Relationships>
</file>

<file path=ppt/slides/_rels/slide76.xml.rels><?xml version="1.0" encoding="UTF-8" standalone="yes"?>
<Relationships xmlns="http://schemas.openxmlformats.org/package/2006/relationships"><Relationship Id="rId5" Type="http://schemas.openxmlformats.org/officeDocument/2006/relationships/vmlDrawing" Target="../drawings/vmlDrawing46.vml"/><Relationship Id="rId4" Type="http://schemas.openxmlformats.org/officeDocument/2006/relationships/slideLayout" Target="../slideLayouts/slideLayout61.xml"/><Relationship Id="rId3" Type="http://schemas.openxmlformats.org/officeDocument/2006/relationships/tags" Target="../tags/tag115.xml"/><Relationship Id="rId2" Type="http://schemas.openxmlformats.org/officeDocument/2006/relationships/image" Target="../media/image152.emf"/><Relationship Id="rId1" Type="http://schemas.openxmlformats.org/officeDocument/2006/relationships/oleObject" Target="../embeddings/oleObject107.bin"/></Relationships>
</file>

<file path=ppt/slides/_rels/slide77.xml.rels><?xml version="1.0" encoding="UTF-8" standalone="yes"?>
<Relationships xmlns="http://schemas.openxmlformats.org/package/2006/relationships"><Relationship Id="rId5" Type="http://schemas.openxmlformats.org/officeDocument/2006/relationships/vmlDrawing" Target="../drawings/vmlDrawing47.vml"/><Relationship Id="rId4" Type="http://schemas.openxmlformats.org/officeDocument/2006/relationships/slideLayout" Target="../slideLayouts/slideLayout61.xml"/><Relationship Id="rId3" Type="http://schemas.openxmlformats.org/officeDocument/2006/relationships/tags" Target="../tags/tag116.xml"/><Relationship Id="rId2" Type="http://schemas.openxmlformats.org/officeDocument/2006/relationships/image" Target="../media/image153.emf"/><Relationship Id="rId1" Type="http://schemas.openxmlformats.org/officeDocument/2006/relationships/oleObject" Target="../embeddings/oleObject108.bin"/></Relationships>
</file>

<file path=ppt/slides/_rels/slide78.xml.rels><?xml version="1.0" encoding="UTF-8" standalone="yes"?>
<Relationships xmlns="http://schemas.openxmlformats.org/package/2006/relationships"><Relationship Id="rId5" Type="http://schemas.openxmlformats.org/officeDocument/2006/relationships/vmlDrawing" Target="../drawings/vmlDrawing48.vml"/><Relationship Id="rId4" Type="http://schemas.openxmlformats.org/officeDocument/2006/relationships/slideLayout" Target="../slideLayouts/slideLayout61.xml"/><Relationship Id="rId3" Type="http://schemas.openxmlformats.org/officeDocument/2006/relationships/tags" Target="../tags/tag117.xml"/><Relationship Id="rId2" Type="http://schemas.openxmlformats.org/officeDocument/2006/relationships/image" Target="../media/image154.emf"/><Relationship Id="rId1" Type="http://schemas.openxmlformats.org/officeDocument/2006/relationships/oleObject" Target="../embeddings/oleObject109.bin"/></Relationships>
</file>

<file path=ppt/slides/_rels/slide79.xml.rels><?xml version="1.0" encoding="UTF-8" standalone="yes"?>
<Relationships xmlns="http://schemas.openxmlformats.org/package/2006/relationships"><Relationship Id="rId5" Type="http://schemas.openxmlformats.org/officeDocument/2006/relationships/vmlDrawing" Target="../drawings/vmlDrawing49.vml"/><Relationship Id="rId4" Type="http://schemas.openxmlformats.org/officeDocument/2006/relationships/slideLayout" Target="../slideLayouts/slideLayout61.xml"/><Relationship Id="rId3" Type="http://schemas.openxmlformats.org/officeDocument/2006/relationships/tags" Target="../tags/tag118.xml"/><Relationship Id="rId2" Type="http://schemas.openxmlformats.org/officeDocument/2006/relationships/image" Target="../media/image155.emf"/><Relationship Id="rId1" Type="http://schemas.openxmlformats.org/officeDocument/2006/relationships/oleObject" Target="../embeddings/oleObject110.bin"/></Relationships>
</file>

<file path=ppt/slides/_rels/slide8.xml.rels><?xml version="1.0" encoding="UTF-8" standalone="yes"?>
<Relationships xmlns="http://schemas.openxmlformats.org/package/2006/relationships"><Relationship Id="rId9" Type="http://schemas.openxmlformats.org/officeDocument/2006/relationships/image" Target="../media/image22.emf"/><Relationship Id="rId8" Type="http://schemas.openxmlformats.org/officeDocument/2006/relationships/oleObject" Target="../embeddings/oleObject3.bin"/><Relationship Id="rId7" Type="http://schemas.openxmlformats.org/officeDocument/2006/relationships/image" Target="../media/image21.emf"/><Relationship Id="rId6" Type="http://schemas.openxmlformats.org/officeDocument/2006/relationships/oleObject" Target="../embeddings/oleObject2.bin"/><Relationship Id="rId5" Type="http://schemas.openxmlformats.org/officeDocument/2006/relationships/image" Target="../media/image20.emf"/><Relationship Id="rId4" Type="http://schemas.openxmlformats.org/officeDocument/2006/relationships/oleObject" Target="../embeddings/oleObject1.bin"/><Relationship Id="rId3" Type="http://schemas.openxmlformats.org/officeDocument/2006/relationships/image" Target="../media/image19.png"/><Relationship Id="rId21" Type="http://schemas.openxmlformats.org/officeDocument/2006/relationships/vmlDrawing" Target="../drawings/vmlDrawing1.vml"/><Relationship Id="rId20" Type="http://schemas.openxmlformats.org/officeDocument/2006/relationships/slideLayout" Target="../slideLayouts/slideLayout37.xml"/><Relationship Id="rId2" Type="http://schemas.openxmlformats.org/officeDocument/2006/relationships/image" Target="NULL" TargetMode="External"/><Relationship Id="rId19" Type="http://schemas.openxmlformats.org/officeDocument/2006/relationships/image" Target="../media/image27.emf"/><Relationship Id="rId18" Type="http://schemas.openxmlformats.org/officeDocument/2006/relationships/oleObject" Target="../embeddings/oleObject8.bin"/><Relationship Id="rId17" Type="http://schemas.openxmlformats.org/officeDocument/2006/relationships/image" Target="../media/image26.emf"/><Relationship Id="rId16" Type="http://schemas.openxmlformats.org/officeDocument/2006/relationships/oleObject" Target="../embeddings/oleObject7.bin"/><Relationship Id="rId15" Type="http://schemas.openxmlformats.org/officeDocument/2006/relationships/image" Target="../media/image25.emf"/><Relationship Id="rId14" Type="http://schemas.openxmlformats.org/officeDocument/2006/relationships/oleObject" Target="../embeddings/oleObject6.bin"/><Relationship Id="rId13" Type="http://schemas.openxmlformats.org/officeDocument/2006/relationships/image" Target="../media/image24.emf"/><Relationship Id="rId12" Type="http://schemas.openxmlformats.org/officeDocument/2006/relationships/oleObject" Target="../embeddings/oleObject5.bin"/><Relationship Id="rId11" Type="http://schemas.openxmlformats.org/officeDocument/2006/relationships/image" Target="../media/image23.emf"/><Relationship Id="rId10" Type="http://schemas.openxmlformats.org/officeDocument/2006/relationships/oleObject" Target="../embeddings/oleObject4.bin"/><Relationship Id="rId1" Type="http://schemas.openxmlformats.org/officeDocument/2006/relationships/image" Target="../media/image18.png"/></Relationships>
</file>

<file path=ppt/slides/_rels/slide80.xml.rels><?xml version="1.0" encoding="UTF-8" standalone="yes"?>
<Relationships xmlns="http://schemas.openxmlformats.org/package/2006/relationships"><Relationship Id="rId5" Type="http://schemas.openxmlformats.org/officeDocument/2006/relationships/vmlDrawing" Target="../drawings/vmlDrawing50.vml"/><Relationship Id="rId4" Type="http://schemas.openxmlformats.org/officeDocument/2006/relationships/slideLayout" Target="../slideLayouts/slideLayout61.xml"/><Relationship Id="rId3" Type="http://schemas.openxmlformats.org/officeDocument/2006/relationships/tags" Target="../tags/tag119.xml"/><Relationship Id="rId2" Type="http://schemas.openxmlformats.org/officeDocument/2006/relationships/image" Target="../media/image156.emf"/><Relationship Id="rId1" Type="http://schemas.openxmlformats.org/officeDocument/2006/relationships/oleObject" Target="../embeddings/oleObject111.bin"/></Relationships>
</file>

<file path=ppt/slides/_rels/slide81.xml.rels><?xml version="1.0" encoding="UTF-8" standalone="yes"?>
<Relationships xmlns="http://schemas.openxmlformats.org/package/2006/relationships"><Relationship Id="rId5" Type="http://schemas.openxmlformats.org/officeDocument/2006/relationships/vmlDrawing" Target="../drawings/vmlDrawing51.vml"/><Relationship Id="rId4" Type="http://schemas.openxmlformats.org/officeDocument/2006/relationships/slideLayout" Target="../slideLayouts/slideLayout61.xml"/><Relationship Id="rId3" Type="http://schemas.openxmlformats.org/officeDocument/2006/relationships/tags" Target="../tags/tag120.xml"/><Relationship Id="rId2" Type="http://schemas.openxmlformats.org/officeDocument/2006/relationships/image" Target="../media/image157.emf"/><Relationship Id="rId1" Type="http://schemas.openxmlformats.org/officeDocument/2006/relationships/oleObject" Target="../embeddings/oleObject112.bin"/></Relationships>
</file>

<file path=ppt/slides/_rels/slide82.xml.rels><?xml version="1.0" encoding="UTF-8" standalone="yes"?>
<Relationships xmlns="http://schemas.openxmlformats.org/package/2006/relationships"><Relationship Id="rId5" Type="http://schemas.openxmlformats.org/officeDocument/2006/relationships/vmlDrawing" Target="../drawings/vmlDrawing52.vml"/><Relationship Id="rId4" Type="http://schemas.openxmlformats.org/officeDocument/2006/relationships/slideLayout" Target="../slideLayouts/slideLayout61.xml"/><Relationship Id="rId3" Type="http://schemas.openxmlformats.org/officeDocument/2006/relationships/tags" Target="../tags/tag121.xml"/><Relationship Id="rId2" Type="http://schemas.openxmlformats.org/officeDocument/2006/relationships/image" Target="../media/image158.emf"/><Relationship Id="rId1" Type="http://schemas.openxmlformats.org/officeDocument/2006/relationships/oleObject" Target="../embeddings/oleObject113.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122.xml"/><Relationship Id="rId1" Type="http://schemas.openxmlformats.org/officeDocument/2006/relationships/image" Target="../media/image124.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9" Type="http://schemas.openxmlformats.org/officeDocument/2006/relationships/image" Target="../media/image22.emf"/><Relationship Id="rId8" Type="http://schemas.openxmlformats.org/officeDocument/2006/relationships/oleObject" Target="../embeddings/oleObject116.bin"/><Relationship Id="rId7" Type="http://schemas.openxmlformats.org/officeDocument/2006/relationships/image" Target="../media/image21.emf"/><Relationship Id="rId6" Type="http://schemas.openxmlformats.org/officeDocument/2006/relationships/oleObject" Target="../embeddings/oleObject115.bin"/><Relationship Id="rId5" Type="http://schemas.openxmlformats.org/officeDocument/2006/relationships/image" Target="../media/image20.emf"/><Relationship Id="rId4" Type="http://schemas.openxmlformats.org/officeDocument/2006/relationships/oleObject" Target="../embeddings/oleObject114.bin"/><Relationship Id="rId3" Type="http://schemas.openxmlformats.org/officeDocument/2006/relationships/image" Target="../media/image19.png"/><Relationship Id="rId21" Type="http://schemas.openxmlformats.org/officeDocument/2006/relationships/vmlDrawing" Target="../drawings/vmlDrawing53.vml"/><Relationship Id="rId20" Type="http://schemas.openxmlformats.org/officeDocument/2006/relationships/slideLayout" Target="../slideLayouts/slideLayout37.xml"/><Relationship Id="rId2" Type="http://schemas.openxmlformats.org/officeDocument/2006/relationships/image" Target="NULL" TargetMode="External"/><Relationship Id="rId19" Type="http://schemas.openxmlformats.org/officeDocument/2006/relationships/image" Target="../media/image27.emf"/><Relationship Id="rId18" Type="http://schemas.openxmlformats.org/officeDocument/2006/relationships/oleObject" Target="../embeddings/oleObject121.bin"/><Relationship Id="rId17" Type="http://schemas.openxmlformats.org/officeDocument/2006/relationships/image" Target="../media/image26.emf"/><Relationship Id="rId16" Type="http://schemas.openxmlformats.org/officeDocument/2006/relationships/oleObject" Target="../embeddings/oleObject120.bin"/><Relationship Id="rId15" Type="http://schemas.openxmlformats.org/officeDocument/2006/relationships/image" Target="../media/image25.emf"/><Relationship Id="rId14" Type="http://schemas.openxmlformats.org/officeDocument/2006/relationships/oleObject" Target="../embeddings/oleObject119.bin"/><Relationship Id="rId13" Type="http://schemas.openxmlformats.org/officeDocument/2006/relationships/image" Target="../media/image24.emf"/><Relationship Id="rId12" Type="http://schemas.openxmlformats.org/officeDocument/2006/relationships/oleObject" Target="../embeddings/oleObject118.bin"/><Relationship Id="rId11" Type="http://schemas.openxmlformats.org/officeDocument/2006/relationships/image" Target="../media/image23.emf"/><Relationship Id="rId10" Type="http://schemas.openxmlformats.org/officeDocument/2006/relationships/oleObject" Target="../embeddings/oleObject117.bin"/><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课前答疑</a:t>
            </a:r>
            <a:endParaRPr lang="zh-CN" altLang="en-US"/>
          </a:p>
        </p:txBody>
      </p:sp>
      <p:sp>
        <p:nvSpPr>
          <p:cNvPr id="5" name="矩形 4"/>
          <p:cNvSpPr/>
          <p:nvPr/>
        </p:nvSpPr>
        <p:spPr>
          <a:xfrm>
            <a:off x="3435985" y="4614228"/>
            <a:ext cx="5679440" cy="520700"/>
          </a:xfrm>
          <a:prstGeom prst="rect">
            <a:avLst/>
          </a:prstGeom>
          <a:solidFill>
            <a:srgbClr val="FFFFFF"/>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00000"/>
                </a:solidFill>
                <a:effectLst/>
                <a:uFillTx/>
                <a:latin typeface="+mj-lt"/>
                <a:ea typeface="宋体" panose="02010600030101010101" pitchFamily="2" charset="-122"/>
                <a:cs typeface="+mj-cs"/>
                <a:sym typeface="Calibri" panose="020F0502020204030204"/>
              </a:rPr>
              <a:t>请准备好英语作业、课本和笔记本</a:t>
            </a:r>
            <a:endParaRPr kumimoji="0" lang="zh-CN" altLang="en-US" sz="2800" b="1" i="0" u="none" strike="noStrike" cap="none" spc="0" normalizeH="0" baseline="0">
              <a:ln>
                <a:noFill/>
              </a:ln>
              <a:solidFill>
                <a:srgbClr val="000000"/>
              </a:solidFill>
              <a:effectLst/>
              <a:uFillTx/>
              <a:latin typeface="+mj-lt"/>
              <a:ea typeface="宋体" panose="02010600030101010101" pitchFamily="2" charset="-122"/>
              <a:cs typeface="+mj-cs"/>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语言知识拾遗.T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4080300" y="899724"/>
            <a:ext cx="4618422" cy="68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914162" y="1910159"/>
          <a:ext cx="10387483" cy="3591577"/>
        </p:xfrm>
        <a:graphic>
          <a:graphicData uri="http://schemas.openxmlformats.org/presentationml/2006/ole">
            <mc:AlternateContent xmlns:mc="http://schemas.openxmlformats.org/markup-compatibility/2006">
              <mc:Choice xmlns:v="urn:schemas-microsoft-com:vml" Requires="v">
                <p:oleObj spid="_x0000_s24589" name="文档" r:id="rId3" imgW="10451465" imgH="3627120" progId="Word.Document.8">
                  <p:embed/>
                </p:oleObj>
              </mc:Choice>
              <mc:Fallback>
                <p:oleObj name="文档" r:id="rId3" imgW="10451465" imgH="3627120" progId="Word.Document.8">
                  <p:embed/>
                  <p:pic>
                    <p:nvPicPr>
                      <p:cNvPr id="0" name="图片 24588"/>
                      <p:cNvPicPr/>
                      <p:nvPr/>
                    </p:nvPicPr>
                    <p:blipFill>
                      <a:blip r:embed="rId4"/>
                      <a:stretch>
                        <a:fillRect/>
                      </a:stretch>
                    </p:blipFill>
                    <p:spPr>
                      <a:xfrm>
                        <a:off x="914162" y="1910159"/>
                        <a:ext cx="10387483" cy="3591577"/>
                      </a:xfrm>
                      <a:prstGeom prst="rect">
                        <a:avLst/>
                      </a:prstGeom>
                    </p:spPr>
                  </p:pic>
                </p:oleObj>
              </mc:Fallback>
            </mc:AlternateContent>
          </a:graphicData>
        </a:graphic>
      </p:graphicFrame>
      <p:sp>
        <p:nvSpPr>
          <p:cNvPr id="3" name="矩形 2"/>
          <p:cNvSpPr/>
          <p:nvPr/>
        </p:nvSpPr>
        <p:spPr>
          <a:xfrm>
            <a:off x="913765" y="2556510"/>
            <a:ext cx="10388600" cy="339788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083310" y="899710"/>
            <a:ext cx="4064000" cy="521970"/>
          </a:xfrm>
          <a:prstGeom prst="rect">
            <a:avLst/>
          </a:prstGeom>
        </p:spPr>
        <p:txBody>
          <a:bodyPr>
            <a:sp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交换一个眼神？</a:t>
            </a:r>
            <a:endParaRPr lang="zh-CN" altLang="en-US" sz="2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nvGraphicFramePr>
        <p:xfrm>
          <a:off x="910988" y="1121376"/>
          <a:ext cx="10368438" cy="4613662"/>
        </p:xfrm>
        <a:graphic>
          <a:graphicData uri="http://schemas.openxmlformats.org/presentationml/2006/ole">
            <mc:AlternateContent xmlns:mc="http://schemas.openxmlformats.org/markup-compatibility/2006">
              <mc:Choice xmlns:v="urn:schemas-microsoft-com:vml" Requires="v">
                <p:oleObj spid="_x0000_s25656" name="文档" r:id="rId1" imgW="10372090" imgH="4616450" progId="Word.Document.8">
                  <p:embed/>
                </p:oleObj>
              </mc:Choice>
              <mc:Fallback>
                <p:oleObj name="文档" r:id="rId1" imgW="10372090" imgH="4616450" progId="Word.Document.8">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8" y="1121376"/>
                        <a:ext cx="10368438" cy="461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5646977" y="3357011"/>
          <a:ext cx="5272302" cy="395184"/>
        </p:xfrm>
        <a:graphic>
          <a:graphicData uri="http://schemas.openxmlformats.org/presentationml/2006/ole">
            <mc:AlternateContent xmlns:mc="http://schemas.openxmlformats.org/markup-compatibility/2006">
              <mc:Choice xmlns:v="urn:schemas-microsoft-com:vml" Requires="v">
                <p:oleObj spid="_x0000_s25657" name="文档" r:id="rId3" imgW="5276215" imgH="397510" progId="Word.Document.8">
                  <p:embed/>
                </p:oleObj>
              </mc:Choice>
              <mc:Fallback>
                <p:oleObj name="文档" r:id="rId3" imgW="5276215" imgH="39751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977" y="3357011"/>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6870795" y="3969676"/>
          <a:ext cx="5272302" cy="395184"/>
        </p:xfrm>
        <a:graphic>
          <a:graphicData uri="http://schemas.openxmlformats.org/presentationml/2006/ole">
            <mc:AlternateContent xmlns:mc="http://schemas.openxmlformats.org/markup-compatibility/2006">
              <mc:Choice xmlns:v="urn:schemas-microsoft-com:vml" Requires="v">
                <p:oleObj spid="_x0000_s25658" name="文档" r:id="rId5" imgW="5276215" imgH="397510" progId="Word.Document.8">
                  <p:embed/>
                </p:oleObj>
              </mc:Choice>
              <mc:Fallback>
                <p:oleObj name="文档" r:id="rId5" imgW="5276215" imgH="397510"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0795" y="396967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5808042" y="5084753"/>
          <a:ext cx="5272302" cy="395184"/>
        </p:xfrm>
        <a:graphic>
          <a:graphicData uri="http://schemas.openxmlformats.org/presentationml/2006/ole">
            <mc:AlternateContent xmlns:mc="http://schemas.openxmlformats.org/markup-compatibility/2006">
              <mc:Choice xmlns:v="urn:schemas-microsoft-com:vml" Requires="v">
                <p:oleObj spid="_x0000_s25659" name="文档" r:id="rId7" imgW="5276215" imgH="397510" progId="Word.Document.8">
                  <p:embed/>
                </p:oleObj>
              </mc:Choice>
              <mc:Fallback>
                <p:oleObj name="文档" r:id="rId7" imgW="5276215" imgH="397510" progId="Word.Document.8">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8042" y="508475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910988" y="1154705"/>
          <a:ext cx="10368438" cy="4547003"/>
        </p:xfrm>
        <a:graphic>
          <a:graphicData uri="http://schemas.openxmlformats.org/presentationml/2006/ole">
            <mc:AlternateContent xmlns:mc="http://schemas.openxmlformats.org/markup-compatibility/2006">
              <mc:Choice xmlns:v="urn:schemas-microsoft-com:vml" Requires="v">
                <p:oleObj spid="_x0000_s26648" name="文档" r:id="rId1" imgW="10363200" imgH="4555490" progId="Word.Document.8">
                  <p:embed/>
                </p:oleObj>
              </mc:Choice>
              <mc:Fallback>
                <p:oleObj name="文档" r:id="rId1" imgW="10363200" imgH="4555490" progId="Word.Document.8">
                  <p:embed/>
                  <p:pic>
                    <p:nvPicPr>
                      <p:cNvPr id="0" name="图片 26647"/>
                      <p:cNvPicPr/>
                      <p:nvPr/>
                    </p:nvPicPr>
                    <p:blipFill>
                      <a:blip r:embed="rId2"/>
                      <a:stretch>
                        <a:fillRect/>
                      </a:stretch>
                    </p:blipFill>
                    <p:spPr>
                      <a:xfrm>
                        <a:off x="910988" y="1154705"/>
                        <a:ext cx="10368438" cy="4547003"/>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4055452" y="1629269"/>
          <a:ext cx="6503881" cy="793543"/>
        </p:xfrm>
        <a:graphic>
          <a:graphicData uri="http://schemas.openxmlformats.org/presentationml/2006/ole">
            <mc:AlternateContent xmlns:mc="http://schemas.openxmlformats.org/markup-compatibility/2006">
              <mc:Choice xmlns:v="urn:schemas-microsoft-com:vml" Requires="v">
                <p:oleObj spid="_x0000_s26649" name="文档" r:id="rId3" imgW="6572885" imgH="798830" progId="Word.Document.8">
                  <p:embed/>
                </p:oleObj>
              </mc:Choice>
              <mc:Fallback>
                <p:oleObj name="文档" r:id="rId3" imgW="6572885" imgH="798830" progId="Word.Document.8">
                  <p:embed/>
                  <p:pic>
                    <p:nvPicPr>
                      <p:cNvPr id="0" name="对象 1"/>
                      <p:cNvPicPr>
                        <a:picLocks noChangeAspect="1" noChangeArrowheads="1"/>
                      </p:cNvPicPr>
                      <p:nvPr/>
                    </p:nvPicPr>
                    <p:blipFill>
                      <a:blip r:embed="rId4"/>
                      <a:srcRect/>
                      <a:stretch>
                        <a:fillRect/>
                      </a:stretch>
                    </p:blipFill>
                    <p:spPr bwMode="auto">
                      <a:xfrm>
                        <a:off x="4055452" y="1629269"/>
                        <a:ext cx="6503881" cy="79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393700" y="415290"/>
            <a:ext cx="11321415" cy="5692775"/>
          </a:xfrm>
          <a:prstGeom prst="rect">
            <a:avLst/>
          </a:prstGeom>
        </p:spPr>
        <p:txBody>
          <a:bodyPr wrap="square">
            <a:spAutoFit/>
          </a:bodyPr>
          <a:p>
            <a:pPr indent="0" fontAlgn="auto" latinLnBrk="1">
              <a:lnSpc>
                <a:spcPct val="100000"/>
              </a:lnSpc>
            </a:pP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fontAlgn="auto" latinLnBrk="1">
              <a:lnSpc>
                <a:spcPct val="100000"/>
              </a:lnSpc>
            </a:pP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fontAlgn="auto" latinLnBrk="1">
              <a:lnSpc>
                <a:spcPct val="100000"/>
              </a:lnSpc>
            </a:pP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fontAlgn="auto" latinLnBrk="1">
              <a:lnSpc>
                <a:spcPct val="100000"/>
              </a:lnSpc>
            </a:pP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 It </a:t>
            </a:r>
            <a:r>
              <a:rPr lang="en-US" sz="2800"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is the second time</a:t>
            </a: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 this year that our school Wushu team</a:t>
            </a: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indent="0" fontAlgn="auto" latinLnBrk="1">
              <a:lnSpc>
                <a:spcPct val="100000"/>
              </a:lnSpc>
            </a:pP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_____________________________________________________!</a:t>
            </a: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indent="0" algn="l" fontAlgn="auto" latinLnBrk="1">
              <a:lnSpc>
                <a:spcPct val="100000"/>
              </a:lnSpc>
            </a:pPr>
            <a:r>
              <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这是我们学校武术队今年第二次与外国朋友交流经验！</a:t>
            </a:r>
            <a:endParaRPr lang="en-US" sz="28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indent="0" algn="l" fontAlgn="auto" latinLnBrk="1">
              <a:lnSpc>
                <a:spcPct val="100000"/>
              </a:lnSpc>
            </a:pPr>
            <a:r>
              <a:rPr lang="en-US" altLang="zh-CN" sz="2800" dirty="0">
                <a:latin typeface="Times New Roman" panose="02020603050405020304" pitchFamily="18" charset="0"/>
                <a:cs typeface="Times New Roman" panose="02020603050405020304" pitchFamily="18" charset="0"/>
                <a:sym typeface="+mn-ea"/>
              </a:rPr>
              <a:t>It is/was+the+</a:t>
            </a:r>
            <a:r>
              <a:rPr lang="zh-CN" altLang="en-US" sz="2800" dirty="0">
                <a:latin typeface="Times New Roman" panose="02020603050405020304" pitchFamily="18" charset="0"/>
                <a:cs typeface="Times New Roman" panose="02020603050405020304" pitchFamily="18" charset="0"/>
                <a:sym typeface="+mn-ea"/>
              </a:rPr>
              <a:t>序数词</a:t>
            </a:r>
            <a:r>
              <a:rPr lang="en-US" altLang="zh-CN" sz="2800" dirty="0">
                <a:latin typeface="Times New Roman" panose="02020603050405020304" pitchFamily="18" charset="0"/>
                <a:cs typeface="Times New Roman" panose="02020603050405020304" pitchFamily="18" charset="0"/>
                <a:sym typeface="+mn-ea"/>
              </a:rPr>
              <a:t>+time that sb. has/had done sth. </a:t>
            </a:r>
            <a:r>
              <a:rPr lang="zh-CN" altLang="en-US" sz="2800" dirty="0">
                <a:latin typeface="Times New Roman" panose="02020603050405020304" pitchFamily="18" charset="0"/>
                <a:cs typeface="Times New Roman" panose="02020603050405020304" pitchFamily="18" charset="0"/>
                <a:sym typeface="+mn-ea"/>
              </a:rPr>
              <a:t>某人第几次做某事</a:t>
            </a:r>
            <a:endParaRPr lang="zh-CN" altLang="en-US" sz="2800" dirty="0">
              <a:latin typeface="Times New Roman" panose="02020603050405020304" pitchFamily="18" charset="0"/>
              <a:cs typeface="Times New Roman" panose="02020603050405020304" pitchFamily="18" charset="0"/>
              <a:sym typeface="+mn-ea"/>
            </a:endParaRPr>
          </a:p>
          <a:p>
            <a:pPr indent="0" algn="l" fontAlgn="auto" latinLnBrk="1">
              <a:lnSpc>
                <a:spcPct val="100000"/>
              </a:lnSpc>
            </a:pPr>
            <a:r>
              <a:rPr lang="zh-CN" altLang="en-US" sz="2800" dirty="0">
                <a:solidFill>
                  <a:srgbClr val="FF0000"/>
                </a:solidFill>
                <a:highlight>
                  <a:srgbClr val="FFFF00"/>
                </a:highlight>
                <a:latin typeface="Times New Roman" panose="02020603050405020304" pitchFamily="18" charset="0"/>
                <a:cs typeface="Times New Roman" panose="02020603050405020304" pitchFamily="18" charset="0"/>
                <a:sym typeface="+mn-ea"/>
              </a:rPr>
              <a:t>续写表达</a:t>
            </a:r>
            <a:r>
              <a:rPr lang="en-US" altLang="zh-CN" sz="2800" dirty="0">
                <a:solidFill>
                  <a:srgbClr val="FF0000"/>
                </a:solidFill>
                <a:highlight>
                  <a:srgbClr val="FFFF00"/>
                </a:highlight>
                <a:latin typeface="Times New Roman" panose="02020603050405020304" pitchFamily="18" charset="0"/>
                <a:cs typeface="Times New Roman" panose="02020603050405020304" pitchFamily="18" charset="0"/>
                <a:sym typeface="+mn-ea"/>
              </a:rPr>
              <a:t>:</a:t>
            </a:r>
            <a:endParaRPr lang="en-US" sz="2800" dirty="0">
              <a:solidFill>
                <a:srgbClr val="FF0000"/>
              </a:solidFill>
              <a:highlight>
                <a:srgbClr val="FFFF00"/>
              </a:highlight>
              <a:latin typeface="Times New Roman" panose="02020603050405020304" pitchFamily="18" charset="0"/>
              <a:ea typeface="微软雅黑" panose="020B0503020204020204" charset="-122"/>
              <a:cs typeface="Times New Roman" panose="02020603050405020304" pitchFamily="18" charset="0"/>
              <a:sym typeface="+mn-ea"/>
            </a:endParaRPr>
          </a:p>
          <a:p>
            <a:pPr indent="0" algn="l" fontAlgn="auto" latinLnBrk="1">
              <a:lnSpc>
                <a:spcPct val="100000"/>
              </a:lnSpc>
            </a:pPr>
            <a:r>
              <a:rPr lang="zh-CN" sz="2800" dirty="0">
                <a:latin typeface="Times New Roman" panose="02020603050405020304" pitchFamily="18" charset="0"/>
                <a:cs typeface="Times New Roman" panose="02020603050405020304" pitchFamily="18" charset="0"/>
              </a:rPr>
              <a:t>④</a:t>
            </a:r>
            <a:r>
              <a:rPr lang="en-US" altLang="zh-CN" sz="2800" dirty="0">
                <a:latin typeface="Times New Roman" panose="02020603050405020304" pitchFamily="18" charset="0"/>
                <a:cs typeface="Times New Roman" panose="02020603050405020304" pitchFamily="18" charset="0"/>
              </a:rPr>
              <a:t> Juliet and David ___________________(</a:t>
            </a:r>
            <a:r>
              <a:rPr lang="zh-CN" altLang="en-US" sz="2800" dirty="0">
                <a:latin typeface="Times New Roman" panose="02020603050405020304" pitchFamily="18" charset="0"/>
                <a:cs typeface="Times New Roman" panose="02020603050405020304" pitchFamily="18" charset="0"/>
              </a:rPr>
              <a:t>相互看了看对方</a:t>
            </a:r>
            <a:r>
              <a:rPr lang="en-US"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indent="0" algn="l" fontAlgn="auto" latinLnBrk="1">
              <a:lnSpc>
                <a:spcPct val="100000"/>
              </a:lnSpc>
            </a:pPr>
            <a:r>
              <a:rPr lang="zh-CN" altLang="zh-CN" sz="2800" dirty="0">
                <a:latin typeface="Times New Roman" panose="02020603050405020304" pitchFamily="18" charset="0"/>
                <a:cs typeface="Times New Roman" panose="02020603050405020304" pitchFamily="18" charset="0"/>
              </a:rPr>
              <a:t>⑤</a:t>
            </a:r>
            <a:r>
              <a:rPr lang="en-US" altLang="zh-CN" sz="2800" dirty="0">
                <a:latin typeface="Times New Roman" panose="02020603050405020304" pitchFamily="18" charset="0"/>
                <a:cs typeface="Times New Roman" panose="02020603050405020304" pitchFamily="18" charset="0"/>
              </a:rPr>
              <a:t>I shook hands and _______________________ </a:t>
            </a:r>
            <a:r>
              <a:rPr lang="en-US" altLang="zh-CN" sz="2800" dirty="0">
                <a:solidFill>
                  <a:srgbClr val="FF0000"/>
                </a:solidFill>
                <a:latin typeface="Times New Roman" panose="02020603050405020304" pitchFamily="18" charset="0"/>
                <a:cs typeface="Times New Roman" panose="02020603050405020304" pitchFamily="18" charset="0"/>
              </a:rPr>
              <a:t>with</a:t>
            </a:r>
            <a:r>
              <a:rPr lang="en-US" altLang="zh-CN" sz="2800" dirty="0">
                <a:latin typeface="Times New Roman" panose="02020603050405020304" pitchFamily="18" charset="0"/>
                <a:cs typeface="Times New Roman" panose="02020603050405020304" pitchFamily="18" charset="0"/>
              </a:rPr>
              <a:t> the manager</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和经理相互交谈了几句）</a:t>
            </a:r>
            <a:r>
              <a:rPr lang="en-US" altLang="zh-CN"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indent="0" algn="l" fontAlgn="auto" latinLnBrk="1">
              <a:lnSpc>
                <a:spcPct val="100000"/>
              </a:lnSpc>
            </a:pPr>
            <a:endParaRPr lang="en-US" sz="2800" dirty="0">
              <a:latin typeface="Times New Roman" panose="02020603050405020304" pitchFamily="18" charset="0"/>
              <a:cs typeface="Times New Roman" panose="02020603050405020304" pitchFamily="18" charset="0"/>
            </a:endParaRPr>
          </a:p>
          <a:p>
            <a:pPr indent="0" algn="l" fontAlgn="auto">
              <a:lnSpc>
                <a:spcPct val="100000"/>
              </a:lnSpc>
            </a:pPr>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QB_7_AN.1_1#960e4eaeb.blank?parentnodeid=18b379ab6&amp;vbahtmlprocessed=1&amp;hasmatchpositionanswer=1"/>
          <p:cNvSpPr/>
          <p:nvPr>
            <p:custDataLst>
              <p:tags r:id="rId2"/>
            </p:custDataLst>
          </p:nvPr>
        </p:nvSpPr>
        <p:spPr>
          <a:xfrm>
            <a:off x="20930363" y="3306365"/>
            <a:ext cx="1211263" cy="1225614"/>
          </a:xfrm>
          <a:prstGeom prst="rect">
            <a:avLst/>
          </a:prstGeom>
          <a:noFill/>
        </p:spPr>
        <p:txBody>
          <a:bodyPr wrap="none" lIns="0" tIns="0" rIns="0" bIns="0" rtlCol="0" anchor="t"/>
          <a:p>
            <a:pPr marL="0" algn="ctr">
              <a:lnSpc>
                <a:spcPct val="150000"/>
              </a:lnSpc>
            </a:pPr>
            <a:r>
              <a:rPr lang="en-US" sz="6000" dirty="0">
                <a:solidFill>
                  <a:srgbClr val="CC0000"/>
                </a:solidFill>
                <a:latin typeface="微软雅黑" panose="020B0503020204020204" charset="-122"/>
                <a:ea typeface="微软雅黑" panose="020B0503020204020204" charset="-122"/>
                <a:cs typeface="微软雅黑" panose="020B0503020204020204" pitchFamily="34" charset="-120"/>
              </a:rPr>
              <a:t>for</a:t>
            </a:r>
            <a:endParaRPr lang="en-US" sz="100" dirty="0"/>
          </a:p>
        </p:txBody>
      </p:sp>
      <p:sp>
        <p:nvSpPr>
          <p:cNvPr id="6" name="QB_7_AN.1_1#960e4eaeb.blank?parentnodeid=18b379ab6&amp;vbahtmlprocessed=1&amp;hasmatchpositionanswer=1"/>
          <p:cNvSpPr/>
          <p:nvPr>
            <p:custDataLst>
              <p:tags r:id="rId3"/>
            </p:custDataLst>
          </p:nvPr>
        </p:nvSpPr>
        <p:spPr>
          <a:xfrm>
            <a:off x="21057363" y="3433365"/>
            <a:ext cx="1211263" cy="1225614"/>
          </a:xfrm>
          <a:prstGeom prst="rect">
            <a:avLst/>
          </a:prstGeom>
          <a:noFill/>
        </p:spPr>
        <p:txBody>
          <a:bodyPr wrap="none" lIns="0" tIns="0" rIns="0" bIns="0" rtlCol="0" anchor="t"/>
          <a:lstStyle/>
          <a:p>
            <a:pPr marL="0" algn="ctr">
              <a:lnSpc>
                <a:spcPct val="150000"/>
              </a:lnSpc>
            </a:pPr>
            <a:r>
              <a:rPr lang="en-US" sz="6000" dirty="0">
                <a:solidFill>
                  <a:srgbClr val="CC0000"/>
                </a:solidFill>
                <a:latin typeface="微软雅黑" panose="020B0503020204020204" charset="-122"/>
                <a:ea typeface="微软雅黑" panose="020B0503020204020204" charset="-122"/>
                <a:cs typeface="微软雅黑" panose="020B0503020204020204" pitchFamily="34" charset="-120"/>
              </a:rPr>
              <a:t>for</a:t>
            </a:r>
            <a:endParaRPr lang="en-US" sz="100" dirty="0"/>
          </a:p>
        </p:txBody>
      </p:sp>
      <p:sp>
        <p:nvSpPr>
          <p:cNvPr id="10" name="文本框 9"/>
          <p:cNvSpPr txBox="1"/>
          <p:nvPr>
            <p:custDataLst>
              <p:tags r:id="rId4"/>
            </p:custDataLst>
          </p:nvPr>
        </p:nvSpPr>
        <p:spPr>
          <a:xfrm>
            <a:off x="567690" y="2037080"/>
            <a:ext cx="7845425" cy="983615"/>
          </a:xfrm>
          <a:prstGeom prst="rect">
            <a:avLst/>
          </a:prstGeom>
          <a:noFill/>
        </p:spPr>
        <p:txBody>
          <a:bodyPr wrap="square" rtlCol="0">
            <a:spAutoFit/>
          </a:bodyPr>
          <a:p>
            <a:r>
              <a:rPr lang="en-US" altLang="zh-CN" sz="2900">
                <a:solidFill>
                  <a:srgbClr val="C00000"/>
                </a:solidFill>
                <a:latin typeface="Times New Roman" panose="02020603050405020304" pitchFamily="18" charset="0"/>
                <a:cs typeface="Times New Roman" panose="02020603050405020304" pitchFamily="18" charset="0"/>
              </a:rPr>
              <a:t>has </a:t>
            </a:r>
            <a:r>
              <a:rPr lang="en-US" altLang="zh-CN" sz="2900">
                <a:solidFill>
                  <a:srgbClr val="FF0000"/>
                </a:solidFill>
                <a:latin typeface="Times New Roman" panose="02020603050405020304" pitchFamily="18" charset="0"/>
                <a:cs typeface="Times New Roman" panose="02020603050405020304" pitchFamily="18" charset="0"/>
              </a:rPr>
              <a:t>exchanged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experience</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with</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the</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foreign</a:t>
            </a:r>
            <a:r>
              <a:rPr lang="en-US" sz="29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900" dirty="0">
                <a:solidFill>
                  <a:srgbClr val="CC0000"/>
                </a:solidFill>
                <a:latin typeface="Times New Roman" panose="02020603050405020304" pitchFamily="18" charset="0"/>
                <a:ea typeface="微软雅黑" panose="020B0503020204020204" charset="-122"/>
                <a:cs typeface="Times New Roman" panose="02020603050405020304" pitchFamily="18" charset="0"/>
                <a:sym typeface="+mn-ea"/>
              </a:rPr>
              <a:t>friends</a:t>
            </a:r>
            <a:endParaRPr lang="en-US" sz="2900" dirty="0">
              <a:latin typeface="Times New Roman" panose="02020603050405020304" pitchFamily="18" charset="0"/>
              <a:cs typeface="Times New Roman" panose="02020603050405020304" pitchFamily="18" charset="0"/>
            </a:endParaRPr>
          </a:p>
          <a:p>
            <a:r>
              <a:rPr lang="en-US" altLang="zh-CN" sz="2900">
                <a:solidFill>
                  <a:srgbClr val="FF0000"/>
                </a:solidFill>
                <a:latin typeface="Times New Roman" panose="02020603050405020304" pitchFamily="18" charset="0"/>
                <a:cs typeface="Times New Roman" panose="02020603050405020304" pitchFamily="18" charset="0"/>
              </a:rPr>
              <a:t> </a:t>
            </a:r>
            <a:endParaRPr lang="en-US" altLang="zh-CN" sz="2900">
              <a:solidFill>
                <a:srgbClr val="FF0000"/>
              </a:solidFill>
              <a:latin typeface="Times New Roman" panose="02020603050405020304" pitchFamily="18" charset="0"/>
              <a:cs typeface="Times New Roman" panose="02020603050405020304" pitchFamily="18" charset="0"/>
            </a:endParaRPr>
          </a:p>
        </p:txBody>
      </p:sp>
      <p:sp>
        <p:nvSpPr>
          <p:cNvPr id="11" name="文本框 10"/>
          <p:cNvSpPr txBox="1"/>
          <p:nvPr>
            <p:custDataLst>
              <p:tags r:id="rId5"/>
            </p:custDataLst>
          </p:nvPr>
        </p:nvSpPr>
        <p:spPr>
          <a:xfrm>
            <a:off x="3739515" y="3777615"/>
            <a:ext cx="3480435"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exchanged glances</a:t>
            </a:r>
            <a:endParaRPr lang="en-US" altLang="zh-CN" sz="290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custDataLst>
              <p:tags r:id="rId6"/>
            </p:custDataLst>
          </p:nvPr>
        </p:nvSpPr>
        <p:spPr>
          <a:xfrm>
            <a:off x="3660775" y="4314825"/>
            <a:ext cx="4311650"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exchanged a few words</a:t>
            </a:r>
            <a:endParaRPr lang="en-US" altLang="zh-CN" sz="29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6" grpId="0" autoUpdateAnimBg="0" build="p"/>
      <p:bldP spid="10" grpId="0"/>
      <p:bldP spid="10" grpId="1"/>
      <p:bldP spid="11" grpId="0"/>
      <p:bldP spid="11"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98291" y="617401"/>
          <a:ext cx="10393831" cy="5907137"/>
        </p:xfrm>
        <a:graphic>
          <a:graphicData uri="http://schemas.openxmlformats.org/presentationml/2006/ole">
            <mc:AlternateContent xmlns:mc="http://schemas.openxmlformats.org/markup-compatibility/2006">
              <mc:Choice xmlns:v="urn:schemas-microsoft-com:vml" Requires="v">
                <p:oleObj spid="_x0000_s28684" name="文档" r:id="rId1" imgW="10401300" imgH="5935980" progId="Word.Document.8">
                  <p:embed/>
                </p:oleObj>
              </mc:Choice>
              <mc:Fallback>
                <p:oleObj name="文档" r:id="rId1" imgW="10401300" imgH="5935980" progId="Word.Document.8">
                  <p:embed/>
                  <p:pic>
                    <p:nvPicPr>
                      <p:cNvPr id="0" name="图片 28683"/>
                      <p:cNvPicPr/>
                      <p:nvPr/>
                    </p:nvPicPr>
                    <p:blipFill>
                      <a:blip r:embed="rId2"/>
                      <a:stretch>
                        <a:fillRect/>
                      </a:stretch>
                    </p:blipFill>
                    <p:spPr>
                      <a:xfrm>
                        <a:off x="898291" y="617401"/>
                        <a:ext cx="10393831" cy="5907137"/>
                      </a:xfrm>
                      <a:prstGeom prst="rect">
                        <a:avLst/>
                      </a:prstGeom>
                    </p:spPr>
                  </p:pic>
                </p:oleObj>
              </mc:Fallback>
            </mc:AlternateContent>
          </a:graphicData>
        </a:graphic>
      </p:graphicFrame>
      <p:sp>
        <p:nvSpPr>
          <p:cNvPr id="5" name="文本框 4"/>
          <p:cNvSpPr txBox="1"/>
          <p:nvPr>
            <p:custDataLst>
              <p:tags r:id="rId3"/>
            </p:custDataLst>
          </p:nvPr>
        </p:nvSpPr>
        <p:spPr>
          <a:xfrm>
            <a:off x="1725930" y="1809665"/>
            <a:ext cx="4064000" cy="521970"/>
          </a:xfrm>
          <a:prstGeom prst="rect">
            <a:avLst/>
          </a:prstGeom>
          <a:solidFill>
            <a:schemeClr val="bg1"/>
          </a:solidFill>
        </p:spPr>
        <p:txBody>
          <a:bodyPr>
            <a:spAutoFit/>
            <a:extLst>
              <a:ext uri="{4A0BC546-FE56-4ADE-93B0-CB8AF2F6F144}">
                <wpsdc:textFrameExt xmlns:wpsdc="http://www.wps.cn/officeDocument/2022/drawingmlCustomData" type="text"/>
              </a:ext>
            </a:extLst>
          </a:bodyPr>
          <a:p>
            <a:pPr algn="l"/>
            <a:r>
              <a:rPr lang="en-US" altLang="zh-CN" sz="2800">
                <a:latin typeface="Arial" panose="020B0604020202020204" pitchFamily="34" charset="0"/>
                <a:ea typeface="微软雅黑" panose="020B0503020204020204" charset="-122"/>
              </a:rPr>
              <a:t>deliver/give a lecture</a:t>
            </a:r>
            <a:endParaRPr lang="en-US" altLang="zh-CN" sz="2800">
              <a:latin typeface="Arial" panose="020B0604020202020204" pitchFamily="34" charset="0"/>
              <a:ea typeface="微软雅黑" panose="020B0503020204020204" charset="-122"/>
            </a:endParaRPr>
          </a:p>
        </p:txBody>
      </p:sp>
      <p:sp>
        <p:nvSpPr>
          <p:cNvPr id="6" name="文本框 5"/>
          <p:cNvSpPr txBox="1"/>
          <p:nvPr>
            <p:custDataLst>
              <p:tags r:id="rId4"/>
            </p:custDataLst>
          </p:nvPr>
        </p:nvSpPr>
        <p:spPr>
          <a:xfrm>
            <a:off x="775970" y="2331720"/>
            <a:ext cx="1242060" cy="521970"/>
          </a:xfrm>
          <a:prstGeom prst="rect">
            <a:avLst/>
          </a:prstGeom>
          <a:solidFill>
            <a:schemeClr val="bg1"/>
          </a:solidFill>
        </p:spPr>
        <p:txBody>
          <a:bodyPr wrap="square">
            <a:spAutoFit/>
            <a:extLst>
              <a:ext uri="{4A0BC546-FE56-4ADE-93B0-CB8AF2F6F144}">
                <wpsdc:textFrameExt xmlns:wpsdc="http://www.wps.cn/officeDocument/2022/drawingmlCustomData" type="text"/>
              </a:ext>
            </a:extLst>
          </a:bodyPr>
          <a:p>
            <a:pPr algn="l"/>
            <a:r>
              <a:rPr lang="en-US" altLang="zh-CN" sz="2800">
                <a:latin typeface="Arial" panose="020B0604020202020204" pitchFamily="34" charset="0"/>
                <a:ea typeface="微软雅黑" panose="020B0503020204020204" charset="-122"/>
              </a:rPr>
              <a:t>attend</a:t>
            </a:r>
            <a:endParaRPr lang="en-US" altLang="zh-CN" sz="2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1128741" y="1413301"/>
          <a:ext cx="10368438" cy="4154993"/>
        </p:xfrm>
        <a:graphic>
          <a:graphicData uri="http://schemas.openxmlformats.org/presentationml/2006/ole">
            <mc:AlternateContent xmlns:mc="http://schemas.openxmlformats.org/markup-compatibility/2006">
              <mc:Choice xmlns:v="urn:schemas-microsoft-com:vml" Requires="v">
                <p:oleObj spid="_x0000_s27718" name="文档" r:id="rId1" imgW="10344785" imgH="4174490" progId="Word.Document.8">
                  <p:embed/>
                </p:oleObj>
              </mc:Choice>
              <mc:Fallback>
                <p:oleObj name="文档" r:id="rId1" imgW="10344785" imgH="4174490" progId="Word.Document.8">
                  <p:embed/>
                  <p:pic>
                    <p:nvPicPr>
                      <p:cNvPr id="0" name="对象 5"/>
                      <p:cNvPicPr>
                        <a:picLocks noChangeAspect="1" noChangeArrowheads="1"/>
                      </p:cNvPicPr>
                      <p:nvPr/>
                    </p:nvPicPr>
                    <p:blipFill>
                      <a:blip r:embed="rId2"/>
                      <a:srcRect/>
                      <a:stretch>
                        <a:fillRect/>
                      </a:stretch>
                    </p:blipFill>
                    <p:spPr bwMode="auto">
                      <a:xfrm>
                        <a:off x="1128741" y="1413301"/>
                        <a:ext cx="10368438" cy="415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9983419" y="1953977"/>
          <a:ext cx="5272302" cy="395184"/>
        </p:xfrm>
        <a:graphic>
          <a:graphicData uri="http://schemas.openxmlformats.org/presentationml/2006/ole">
            <mc:AlternateContent xmlns:mc="http://schemas.openxmlformats.org/markup-compatibility/2006">
              <mc:Choice xmlns:v="urn:schemas-microsoft-com:vml" Requires="v">
                <p:oleObj spid="_x0000_s27719" name="文档" r:id="rId3" imgW="5276215" imgH="397510" progId="Word.Document.8">
                  <p:embed/>
                </p:oleObj>
              </mc:Choice>
              <mc:Fallback>
                <p:oleObj name="文档" r:id="rId3" imgW="5276215" imgH="39751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419" y="195397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9983419" y="2493140"/>
          <a:ext cx="5272302" cy="395184"/>
        </p:xfrm>
        <a:graphic>
          <a:graphicData uri="http://schemas.openxmlformats.org/presentationml/2006/ole">
            <mc:AlternateContent xmlns:mc="http://schemas.openxmlformats.org/markup-compatibility/2006">
              <mc:Choice xmlns:v="urn:schemas-microsoft-com:vml" Requires="v">
                <p:oleObj spid="_x0000_s27720" name="文档" r:id="rId5" imgW="5276215" imgH="397510" progId="Word.Document.8">
                  <p:embed/>
                </p:oleObj>
              </mc:Choice>
              <mc:Fallback>
                <p:oleObj name="文档" r:id="rId5" imgW="5276215" imgH="397510"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419" y="249314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9983419" y="3141043"/>
          <a:ext cx="5272302" cy="395184"/>
        </p:xfrm>
        <a:graphic>
          <a:graphicData uri="http://schemas.openxmlformats.org/presentationml/2006/ole">
            <mc:AlternateContent xmlns:mc="http://schemas.openxmlformats.org/markup-compatibility/2006">
              <mc:Choice xmlns:v="urn:schemas-microsoft-com:vml" Requires="v">
                <p:oleObj spid="_x0000_s27721" name="文档" r:id="rId7" imgW="5276215" imgH="397510" progId="Word.Document.8">
                  <p:embed/>
                </p:oleObj>
              </mc:Choice>
              <mc:Fallback>
                <p:oleObj name="文档" r:id="rId7" imgW="5276215" imgH="397510" progId="Word.Document.8">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3419"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3360408" y="4292871"/>
          <a:ext cx="5272302" cy="395184"/>
        </p:xfrm>
        <a:graphic>
          <a:graphicData uri="http://schemas.openxmlformats.org/presentationml/2006/ole">
            <mc:AlternateContent xmlns:mc="http://schemas.openxmlformats.org/markup-compatibility/2006">
              <mc:Choice xmlns:v="urn:schemas-microsoft-com:vml" Requires="v">
                <p:oleObj spid="_x0000_s27722" name="文档" r:id="rId9" imgW="5276215" imgH="397510" progId="Word.Document.8">
                  <p:embed/>
                </p:oleObj>
              </mc:Choice>
              <mc:Fallback>
                <p:oleObj name="文档" r:id="rId9" imgW="5276215" imgH="397510" progId="Word.Document.8">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0408" y="4292871"/>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p:cNvSpPr txBox="1"/>
          <p:nvPr>
            <p:custDataLst>
              <p:tags r:id="rId11"/>
            </p:custDataLst>
          </p:nvPr>
        </p:nvSpPr>
        <p:spPr>
          <a:xfrm>
            <a:off x="936806" y="5294321"/>
            <a:ext cx="6417141" cy="656846"/>
          </a:xfrm>
          <a:prstGeom prst="rect">
            <a:avLst/>
          </a:prstGeom>
          <a:solidFill>
            <a:schemeClr val="bg1"/>
          </a:solidFill>
        </p:spPr>
        <p:txBody>
          <a:bodyPr wrap="none" rtlCol="0">
            <a:spAutoFit/>
          </a:bodyPr>
          <a:p>
            <a:pPr marL="457200" indent="-457200">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翻译：他总是因为我的穿搭训斥我。</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custDataLst>
              <p:tags r:id="rId12"/>
            </p:custDataLst>
          </p:nvPr>
        </p:nvSpPr>
        <p:spPr>
          <a:xfrm>
            <a:off x="936806" y="5951167"/>
            <a:ext cx="8122608" cy="661207"/>
          </a:xfrm>
          <a:prstGeom prst="rect">
            <a:avLst/>
          </a:prstGeom>
          <a:solidFill>
            <a:schemeClr val="bg1"/>
          </a:solidFill>
        </p:spPr>
        <p:txBody>
          <a:bodyPr wrap="none" rtlCol="0">
            <a:spAutoFit/>
          </a:bodyPr>
          <a:p>
            <a:pPr marL="457200" indent="-457200">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He always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lectures</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me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on/about </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my dressing way.</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24011" r="51644" b="49210"/>
          <a:stretch>
            <a:fillRect/>
          </a:stretch>
        </p:blipFill>
        <p:spPr>
          <a:xfrm>
            <a:off x="408940" y="478155"/>
            <a:ext cx="7417435" cy="3865880"/>
          </a:xfrm>
          <a:prstGeom prst="rect">
            <a:avLst/>
          </a:prstGeom>
        </p:spPr>
      </p:pic>
      <p:sp>
        <p:nvSpPr>
          <p:cNvPr id="8" name="文本框 7"/>
          <p:cNvSpPr txBox="1"/>
          <p:nvPr>
            <p:custDataLst>
              <p:tags r:id="rId2"/>
            </p:custDataLst>
          </p:nvPr>
        </p:nvSpPr>
        <p:spPr>
          <a:xfrm>
            <a:off x="850265" y="4394200"/>
            <a:ext cx="5150485" cy="2030095"/>
          </a:xfrm>
          <a:prstGeom prst="rect">
            <a:avLst/>
          </a:prstGeom>
          <a:solidFill>
            <a:schemeClr val="bg1"/>
          </a:solidFill>
        </p:spPr>
        <p:txBody>
          <a:bodyPr wrap="square" rtlCol="0">
            <a:spAutoFit/>
          </a:bodyPr>
          <a:p>
            <a:pPr marL="457200" indent="-457200" algn="l">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注册公司</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商标</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学生</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l">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注册账号</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号码</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l">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这辆车是以我的名字登记的。</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custDataLst>
              <p:tags r:id="rId3"/>
            </p:custDataLst>
          </p:nvPr>
        </p:nvSpPr>
        <p:spPr>
          <a:xfrm>
            <a:off x="4660446" y="4709742"/>
            <a:ext cx="2147570" cy="737235"/>
          </a:xfrm>
          <a:prstGeom prst="rect">
            <a:avLst/>
          </a:prstGeom>
          <a:solidFill>
            <a:schemeClr val="bg1"/>
          </a:solidFill>
        </p:spPr>
        <p:txBody>
          <a:bodyPr wrap="none" rtlCol="0">
            <a:spAutoFit/>
          </a:bodyPr>
          <a:p>
            <a:pPr marL="457200" indent="-457200">
              <a:lnSpc>
                <a:spcPct val="150000"/>
              </a:lnSpc>
              <a:buFont typeface="Arial" panose="020B0604020202020204" pitchFamily="34" charset="0"/>
              <a:buChar char="•"/>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registered</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6000750" y="5680710"/>
            <a:ext cx="5759450" cy="931545"/>
          </a:xfrm>
          <a:prstGeom prst="rect">
            <a:avLst/>
          </a:prstGeom>
          <a:solidFill>
            <a:schemeClr val="bg1"/>
          </a:solidFill>
        </p:spPr>
        <p:txBody>
          <a:bodyPr wrap="none" rtlCol="0" anchor="t">
            <a:noAutofit/>
          </a:bodyPr>
          <a:p>
            <a:pPr marL="457200" lvl="0" indent="-457200" algn="l">
              <a:lnSpc>
                <a:spcPct val="150000"/>
              </a:lnSpc>
              <a:buClrTx/>
              <a:buSzTx/>
              <a:buFont typeface="Arial" panose="020B0604020202020204" pitchFamily="34" charset="0"/>
              <a:buChar char="•"/>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The car is registered in my name.</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5" name="文本框 4"/>
          <p:cNvSpPr txBox="1"/>
          <p:nvPr>
            <p:custDataLst>
              <p:tags r:id="rId4"/>
            </p:custDataLst>
          </p:nvPr>
        </p:nvSpPr>
        <p:spPr>
          <a:xfrm>
            <a:off x="7741285" y="1449070"/>
            <a:ext cx="2277745" cy="840105"/>
          </a:xfrm>
          <a:prstGeom prst="rect">
            <a:avLst/>
          </a:prstGeom>
          <a:solidFill>
            <a:schemeClr val="bg1"/>
          </a:solidFill>
        </p:spPr>
        <p:txBody>
          <a:bodyPr wrap="none" rtlCol="0">
            <a:noAutofit/>
          </a:bodyPr>
          <a:p>
            <a:pPr marL="457200" indent="-457200">
              <a:lnSpc>
                <a:spcPct val="150000"/>
              </a:lnSpc>
              <a:buFont typeface="Arial" panose="020B0604020202020204" pitchFamily="34" charset="0"/>
              <a:buChar char="•"/>
            </a:pPr>
            <a:r>
              <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gender</a:t>
            </a:r>
            <a:endPar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custDataLst>
              <p:tags r:id="rId5"/>
            </p:custDataLst>
          </p:nvPr>
        </p:nvSpPr>
        <p:spPr>
          <a:xfrm>
            <a:off x="7056755" y="3325495"/>
            <a:ext cx="3014345" cy="1386205"/>
          </a:xfrm>
          <a:prstGeom prst="rect">
            <a:avLst/>
          </a:prstGeom>
          <a:solidFill>
            <a:schemeClr val="bg1"/>
          </a:solidFill>
        </p:spPr>
        <p:txBody>
          <a:bodyPr wrap="none" rtlCol="0">
            <a:noAutofit/>
          </a:bodyPr>
          <a:p>
            <a:pPr marL="457200" indent="-457200">
              <a:lnSpc>
                <a:spcPct val="150000"/>
              </a:lnSpc>
              <a:buFont typeface="Arial" panose="020B0604020202020204" pitchFamily="34" charset="0"/>
              <a:buChar char="•"/>
            </a:pPr>
            <a:r>
              <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national</a:t>
            </a:r>
            <a:endPar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Arial" panose="020B0604020202020204" pitchFamily="34" charset="0"/>
              <a:buChar char="•"/>
            </a:pPr>
            <a:r>
              <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international</a:t>
            </a:r>
            <a:endParaRPr kumimoji="1"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 grpId="0" bldLvl="0" animBg="1"/>
      <p:bldP spid="3" grpId="0" animBg="1"/>
      <p:bldP spid="5" grpId="0" bldLvl="0" animBg="1"/>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592008"/>
          <a:ext cx="10457315" cy="5932530"/>
        </p:xfrm>
        <a:graphic>
          <a:graphicData uri="http://schemas.openxmlformats.org/presentationml/2006/ole">
            <mc:AlternateContent xmlns:mc="http://schemas.openxmlformats.org/markup-compatibility/2006">
              <mc:Choice xmlns:v="urn:schemas-microsoft-com:vml" Requires="v">
                <p:oleObj spid="_x0000_s30731" name="文档" r:id="rId1" imgW="10462260" imgH="5935980" progId="Word.Document.8">
                  <p:embed/>
                </p:oleObj>
              </mc:Choice>
              <mc:Fallback>
                <p:oleObj name="文档" r:id="rId1" imgW="10462260" imgH="5935980" progId="Word.Document.8">
                  <p:embed/>
                  <p:pic>
                    <p:nvPicPr>
                      <p:cNvPr id="0" name="图片 30730"/>
                      <p:cNvPicPr/>
                      <p:nvPr/>
                    </p:nvPicPr>
                    <p:blipFill>
                      <a:blip r:embed="rId2"/>
                      <a:stretch>
                        <a:fillRect/>
                      </a:stretch>
                    </p:blipFill>
                    <p:spPr>
                      <a:xfrm>
                        <a:off x="866549" y="592008"/>
                        <a:ext cx="10457315" cy="59325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4162" y="794436"/>
          <a:ext cx="10290670" cy="5250083"/>
        </p:xfrm>
        <a:graphic>
          <a:graphicData uri="http://schemas.openxmlformats.org/presentationml/2006/ole">
            <mc:AlternateContent xmlns:mc="http://schemas.openxmlformats.org/markup-compatibility/2006">
              <mc:Choice xmlns:v="urn:schemas-microsoft-com:vml" Requires="v">
                <p:oleObj spid="_x0000_s29751" name="文档" r:id="rId1" imgW="10354310" imgH="5292725" progId="Word.Document.8">
                  <p:embed/>
                </p:oleObj>
              </mc:Choice>
              <mc:Fallback>
                <p:oleObj name="文档" r:id="rId1" imgW="10354310" imgH="5292725" progId="Word.Document.8">
                  <p:embed/>
                  <p:pic>
                    <p:nvPicPr>
                      <p:cNvPr id="0" name="图片 29750"/>
                      <p:cNvPicPr/>
                      <p:nvPr/>
                    </p:nvPicPr>
                    <p:blipFill>
                      <a:blip r:embed="rId2"/>
                      <a:stretch>
                        <a:fillRect/>
                      </a:stretch>
                    </p:blipFill>
                    <p:spPr>
                      <a:xfrm>
                        <a:off x="914162" y="794436"/>
                        <a:ext cx="10290670" cy="525008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790956" y="1341312"/>
          <a:ext cx="5272302" cy="395184"/>
        </p:xfrm>
        <a:graphic>
          <a:graphicData uri="http://schemas.openxmlformats.org/presentationml/2006/ole">
            <mc:AlternateContent xmlns:mc="http://schemas.openxmlformats.org/markup-compatibility/2006">
              <mc:Choice xmlns:v="urn:schemas-microsoft-com:vml" Requires="v">
                <p:oleObj spid="_x0000_s29752"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956" y="134131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2496537" y="2457902"/>
          <a:ext cx="5272302" cy="395184"/>
        </p:xfrm>
        <a:graphic>
          <a:graphicData uri="http://schemas.openxmlformats.org/presentationml/2006/ole">
            <mc:AlternateContent xmlns:mc="http://schemas.openxmlformats.org/markup-compatibility/2006">
              <mc:Choice xmlns:v="urn:schemas-microsoft-com:vml" Requires="v">
                <p:oleObj spid="_x0000_s29753"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537" y="245790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1704655" y="3609730"/>
          <a:ext cx="5272302" cy="395184"/>
        </p:xfrm>
        <a:graphic>
          <a:graphicData uri="http://schemas.openxmlformats.org/presentationml/2006/ole">
            <mc:AlternateContent xmlns:mc="http://schemas.openxmlformats.org/markup-compatibility/2006">
              <mc:Choice xmlns:v="urn:schemas-microsoft-com:vml" Requires="v">
                <p:oleObj spid="_x0000_s29754"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4655" y="360973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6510848" y="3572979"/>
          <a:ext cx="5272302" cy="395184"/>
        </p:xfrm>
        <a:graphic>
          <a:graphicData uri="http://schemas.openxmlformats.org/presentationml/2006/ole">
            <mc:AlternateContent xmlns:mc="http://schemas.openxmlformats.org/markup-compatibility/2006">
              <mc:Choice xmlns:v="urn:schemas-microsoft-com:vml" Requires="v">
                <p:oleObj spid="_x0000_s29755"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848" y="357297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910988" y="1006361"/>
          <a:ext cx="10368438" cy="5734145"/>
        </p:xfrm>
        <a:graphic>
          <a:graphicData uri="http://schemas.openxmlformats.org/presentationml/2006/ole">
            <mc:AlternateContent xmlns:mc="http://schemas.openxmlformats.org/markup-compatibility/2006">
              <mc:Choice xmlns:v="urn:schemas-microsoft-com:vml" Requires="v">
                <p:oleObj spid="_x0000_s31764" name="文档" r:id="rId1" imgW="10363200" imgH="5745480" progId="Word.Document.8">
                  <p:embed/>
                </p:oleObj>
              </mc:Choice>
              <mc:Fallback>
                <p:oleObj name="文档" r:id="rId1" imgW="10363200" imgH="5745480" progId="Word.Document.8">
                  <p:embed/>
                  <p:pic>
                    <p:nvPicPr>
                      <p:cNvPr id="0" name="图片 31763"/>
                      <p:cNvPicPr/>
                      <p:nvPr/>
                    </p:nvPicPr>
                    <p:blipFill>
                      <a:blip r:embed="rId2"/>
                      <a:stretch>
                        <a:fillRect/>
                      </a:stretch>
                    </p:blipFill>
                    <p:spPr>
                      <a:xfrm>
                        <a:off x="910988" y="1006361"/>
                        <a:ext cx="10368438" cy="5734145"/>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04118" y="2072908"/>
          <a:ext cx="5272302" cy="395184"/>
        </p:xfrm>
        <a:graphic>
          <a:graphicData uri="http://schemas.openxmlformats.org/presentationml/2006/ole">
            <mc:AlternateContent xmlns:mc="http://schemas.openxmlformats.org/markup-compatibility/2006">
              <mc:Choice xmlns:v="urn:schemas-microsoft-com:vml" Requires="v">
                <p:oleObj spid="_x0000_s31765"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118" y="207290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523105"/>
          </a:xfrm>
          <a:prstGeom prst="rect">
            <a:avLst/>
          </a:prstGeom>
          <a:solidFill>
            <a:schemeClr val="accent3">
              <a:lumMod val="20000"/>
              <a:lumOff val="80000"/>
            </a:schemeClr>
          </a:solidFill>
          <a:ln w="9525">
            <a:noFill/>
          </a:ln>
        </p:spPr>
        <p:txBody>
          <a:bodyPr wrap="square">
            <a:spAutoFit/>
          </a:bodyPr>
          <a:p>
            <a:pPr indent="0" fontAlgn="auto"/>
            <a:r>
              <a:rPr lang="en-US" b="1">
                <a:latin typeface="Times New Roman" panose="02020603050405020304" pitchFamily="18" charset="0"/>
              </a:rPr>
              <a:t>Passage 1</a:t>
            </a:r>
            <a:r>
              <a:rPr lang="en-US" b="0">
                <a:latin typeface="Times New Roman" panose="02020603050405020304" pitchFamily="18" charset="0"/>
              </a:rPr>
              <a:t>1.My name is Michelle Rogers. For most of my life I had been fighting with my body weight. I was either gaining weight or trying to lose it. I wasn’t happy with myself, and I certainly wasn’t able to fully enjoy life. Not only did I feel bad physically, but I felt terrible emotionally. I also knew I wasn’t able to be the best I could be, and with failure after failure in losing weight, I just felt so </a:t>
            </a:r>
            <a:r>
              <a:rPr lang="en-US" b="1">
                <a:solidFill>
                  <a:srgbClr val="FF0000"/>
                </a:solidFill>
                <a:highlight>
                  <a:srgbClr val="FFFF00"/>
                </a:highlight>
                <a:latin typeface="Times New Roman" panose="02020603050405020304" pitchFamily="18" charset="0"/>
              </a:rPr>
              <a:t>hopeless </a:t>
            </a:r>
            <a:r>
              <a:rPr lang="en-US" b="0">
                <a:latin typeface="Times New Roman" panose="02020603050405020304" pitchFamily="18" charset="0"/>
              </a:rPr>
              <a:t>to make it.</a:t>
            </a:r>
            <a:endParaRPr lang="en-US" b="0">
              <a:latin typeface="Times New Roman" panose="02020603050405020304" pitchFamily="18" charset="0"/>
            </a:endParaRPr>
          </a:p>
          <a:p>
            <a:pPr indent="0" fontAlgn="auto"/>
            <a:r>
              <a:rPr lang="en-US" b="1">
                <a:solidFill>
                  <a:schemeClr val="tx1"/>
                </a:solidFill>
                <a:latin typeface="Times New Roman" panose="02020603050405020304" pitchFamily="18" charset="0"/>
              </a:rPr>
              <a:t>2.One day in 2008</a:t>
            </a:r>
            <a:r>
              <a:rPr lang="en-US" b="0">
                <a:latin typeface="Times New Roman" panose="02020603050405020304" pitchFamily="18" charset="0"/>
              </a:rPr>
              <a:t>, I was looking through ads online and saw a treadmill (</a:t>
            </a:r>
            <a:r>
              <a:rPr lang="zh-CN" b="0">
                <a:ea typeface="宋体" panose="02010600030101010101" pitchFamily="2" charset="-122"/>
              </a:rPr>
              <a:t>跑步机</a:t>
            </a:r>
            <a:r>
              <a:rPr lang="en-US" b="0">
                <a:latin typeface="Times New Roman" panose="02020603050405020304" pitchFamily="18" charset="0"/>
              </a:rPr>
              <a:t>) for $100. </a:t>
            </a:r>
            <a:r>
              <a:rPr lang="en-US" b="1">
                <a:solidFill>
                  <a:srgbClr val="FF0000"/>
                </a:solidFill>
                <a:highlight>
                  <a:srgbClr val="00FF00"/>
                </a:highlight>
                <a:latin typeface="Times New Roman" panose="02020603050405020304" pitchFamily="18" charset="0"/>
              </a:rPr>
              <a:t>This time I decided to start small and keep it doable.</a:t>
            </a:r>
            <a:r>
              <a:rPr lang="en-US" b="0">
                <a:latin typeface="Times New Roman" panose="02020603050405020304" pitchFamily="18" charset="0"/>
              </a:rPr>
              <a:t> </a:t>
            </a:r>
            <a:r>
              <a:rPr lang="en-US" b="1">
                <a:solidFill>
                  <a:srgbClr val="FF0000"/>
                </a:solidFill>
                <a:latin typeface="Times New Roman" panose="02020603050405020304" pitchFamily="18" charset="0"/>
              </a:rPr>
              <a:t>The first week </a:t>
            </a:r>
            <a:r>
              <a:rPr lang="en-US" b="0">
                <a:latin typeface="Times New Roman" panose="02020603050405020304" pitchFamily="18" charset="0"/>
              </a:rPr>
              <a:t>I started walking</a:t>
            </a:r>
            <a:r>
              <a:rPr lang="en-US" b="1">
                <a:solidFill>
                  <a:srgbClr val="FF0000"/>
                </a:solidFill>
                <a:latin typeface="Times New Roman" panose="02020603050405020304" pitchFamily="18" charset="0"/>
              </a:rPr>
              <a:t> </a:t>
            </a:r>
            <a:r>
              <a:rPr lang="en-US" b="1">
                <a:solidFill>
                  <a:srgbClr val="FF0000"/>
                </a:solidFill>
                <a:highlight>
                  <a:srgbClr val="FFFF00"/>
                </a:highlight>
                <a:latin typeface="Times New Roman" panose="02020603050405020304" pitchFamily="18" charset="0"/>
              </a:rPr>
              <a:t>15 </a:t>
            </a:r>
            <a:r>
              <a:rPr lang="en-US" b="0">
                <a:latin typeface="Times New Roman" panose="02020603050405020304" pitchFamily="18" charset="0"/>
              </a:rPr>
              <a:t>minutes on the treadmill at a fixed time every day. </a:t>
            </a:r>
            <a:r>
              <a:rPr lang="en-US" b="1">
                <a:solidFill>
                  <a:srgbClr val="FF0000"/>
                </a:solidFill>
                <a:latin typeface="Times New Roman" panose="02020603050405020304" pitchFamily="18" charset="0"/>
              </a:rPr>
              <a:t>The next week</a:t>
            </a:r>
            <a:r>
              <a:rPr lang="en-US" b="0">
                <a:latin typeface="Times New Roman" panose="02020603050405020304" pitchFamily="18" charset="0"/>
              </a:rPr>
              <a:t> I did 16 minutes. </a:t>
            </a:r>
            <a:r>
              <a:rPr lang="en-US" b="1">
                <a:solidFill>
                  <a:srgbClr val="FF0000"/>
                </a:solidFill>
                <a:latin typeface="Times New Roman" panose="02020603050405020304" pitchFamily="18" charset="0"/>
              </a:rPr>
              <a:t>Each week I</a:t>
            </a:r>
            <a:r>
              <a:rPr lang="en-US" b="1">
                <a:solidFill>
                  <a:srgbClr val="FF0000"/>
                </a:solidFill>
                <a:highlight>
                  <a:srgbClr val="FFFF00"/>
                </a:highlight>
                <a:latin typeface="Times New Roman" panose="02020603050405020304" pitchFamily="18" charset="0"/>
              </a:rPr>
              <a:t> added a minute.</a:t>
            </a:r>
            <a:r>
              <a:rPr lang="en-US" b="0">
                <a:latin typeface="Times New Roman" panose="02020603050405020304" pitchFamily="18" charset="0"/>
              </a:rPr>
              <a:t> Gradually, I increased speed as well as time. </a:t>
            </a:r>
            <a:r>
              <a:rPr lang="en-US" b="1">
                <a:solidFill>
                  <a:srgbClr val="FF0000"/>
                </a:solidFill>
                <a:latin typeface="Times New Roman" panose="02020603050405020304" pitchFamily="18" charset="0"/>
              </a:rPr>
              <a:t>Once I got to </a:t>
            </a:r>
            <a:r>
              <a:rPr lang="en-US" b="1">
                <a:solidFill>
                  <a:srgbClr val="FF0000"/>
                </a:solidFill>
                <a:highlight>
                  <a:srgbClr val="FFFF00"/>
                </a:highlight>
                <a:latin typeface="Times New Roman" panose="02020603050405020304" pitchFamily="18" charset="0"/>
              </a:rPr>
              <a:t>30</a:t>
            </a:r>
            <a:r>
              <a:rPr lang="en-US" b="1">
                <a:solidFill>
                  <a:srgbClr val="FF0000"/>
                </a:solidFill>
                <a:latin typeface="Times New Roman" panose="02020603050405020304" pitchFamily="18" charset="0"/>
              </a:rPr>
              <a:t> minutes, the weight started dropping off.</a:t>
            </a:r>
            <a:endParaRPr lang="en-US" b="1">
              <a:solidFill>
                <a:srgbClr val="FF0000"/>
              </a:solidFill>
              <a:latin typeface="Times New Roman" panose="02020603050405020304" pitchFamily="18" charset="0"/>
            </a:endParaRPr>
          </a:p>
          <a:p>
            <a:pPr indent="0" fontAlgn="auto"/>
            <a:r>
              <a:rPr lang="en-US" b="0">
                <a:latin typeface="Times New Roman" panose="02020603050405020304" pitchFamily="18" charset="0"/>
              </a:rPr>
              <a:t>3.I didn</a:t>
            </a:r>
            <a:r>
              <a:rPr lang="en-US" b="0">
                <a:latin typeface="宋体" panose="02010600030101010101" pitchFamily="2" charset="-122"/>
              </a:rPr>
              <a:t>’</a:t>
            </a:r>
            <a:r>
              <a:rPr lang="en-US" b="0">
                <a:latin typeface="Times New Roman" panose="02020603050405020304" pitchFamily="18" charset="0"/>
              </a:rPr>
              <a:t>t lose weight at first, but I didn</a:t>
            </a:r>
            <a:r>
              <a:rPr lang="en-US" b="0">
                <a:latin typeface="宋体" panose="02010600030101010101" pitchFamily="2" charset="-122"/>
              </a:rPr>
              <a:t>’</a:t>
            </a:r>
            <a:r>
              <a:rPr lang="en-US" b="0">
                <a:latin typeface="Times New Roman" panose="02020603050405020304" pitchFamily="18" charset="0"/>
              </a:rPr>
              <a:t>t give up like I did in the past. I realized I started feeling better. My legs were getting stronger. I didn</a:t>
            </a:r>
            <a:r>
              <a:rPr lang="en-US" b="0">
                <a:latin typeface="宋体" panose="02010600030101010101" pitchFamily="2" charset="-122"/>
              </a:rPr>
              <a:t>’</a:t>
            </a:r>
            <a:r>
              <a:rPr lang="en-US" b="0">
                <a:latin typeface="Times New Roman" panose="02020603050405020304" pitchFamily="18" charset="0"/>
              </a:rPr>
              <a:t>t feel painful like I used to when I got up from my desk. All the efforts I</a:t>
            </a:r>
            <a:r>
              <a:rPr lang="en-US" b="0">
                <a:latin typeface="宋体" panose="02010600030101010101" pitchFamily="2" charset="-122"/>
              </a:rPr>
              <a:t>’</a:t>
            </a:r>
            <a:r>
              <a:rPr lang="en-US" b="0">
                <a:latin typeface="Times New Roman" panose="02020603050405020304" pitchFamily="18" charset="0"/>
              </a:rPr>
              <a:t>d been putting into fitness made me want to start eating healthier, too. I began with small changes as well. After these years I started listening to my body. It was refusing food and habits that were bad for me.4.Today, </a:t>
            </a:r>
            <a:r>
              <a:rPr lang="en-US" b="1">
                <a:solidFill>
                  <a:srgbClr val="FF0000"/>
                </a:solidFill>
                <a:highlight>
                  <a:srgbClr val="FFFF00"/>
                </a:highlight>
                <a:latin typeface="Times New Roman" panose="02020603050405020304" pitchFamily="18" charset="0"/>
              </a:rPr>
              <a:t>the extra weight is gone</a:t>
            </a:r>
            <a:r>
              <a:rPr lang="en-US" b="0">
                <a:latin typeface="Times New Roman" panose="02020603050405020304" pitchFamily="18" charset="0"/>
              </a:rPr>
              <a:t>. I still exercise every morning. I look and feel the best I have never done. Every area of my life has improved and benefited from this change in me. Not only do I have my youthful energy, looks and health back, but also I have more confidence than I have ever had.</a:t>
            </a:r>
            <a:endParaRPr lang="en-US" altLang="en-US" b="0">
              <a:latin typeface="Times New Roman" panose="02020603050405020304" pitchFamily="18" charset="0"/>
            </a:endParaRPr>
          </a:p>
        </p:txBody>
      </p:sp>
      <p:sp>
        <p:nvSpPr>
          <p:cNvPr id="4" name="文本框 3"/>
          <p:cNvSpPr txBox="1"/>
          <p:nvPr/>
        </p:nvSpPr>
        <p:spPr>
          <a:xfrm>
            <a:off x="0" y="4523105"/>
            <a:ext cx="12849860" cy="2306955"/>
          </a:xfrm>
          <a:prstGeom prst="rect">
            <a:avLst/>
          </a:prstGeom>
          <a:noFill/>
          <a:ln w="9525">
            <a:noFill/>
          </a:ln>
        </p:spPr>
        <p:txBody>
          <a:bodyPr wrap="square">
            <a:spAutoFit/>
          </a:bodyPr>
          <a:p>
            <a:pPr indent="0"/>
            <a:r>
              <a:rPr lang="en-US" b="0">
                <a:latin typeface="Times New Roman" panose="02020603050405020304" pitchFamily="18" charset="0"/>
              </a:rPr>
              <a:t>1</a:t>
            </a:r>
            <a:r>
              <a:rPr lang="zh-CN" b="0">
                <a:ea typeface="宋体" panose="02010600030101010101" pitchFamily="2" charset="-122"/>
              </a:rPr>
              <a:t>．</a:t>
            </a:r>
            <a:r>
              <a:rPr lang="en-US" b="0">
                <a:latin typeface="Times New Roman" panose="02020603050405020304" pitchFamily="18" charset="0"/>
              </a:rPr>
              <a:t>How did Michelle</a:t>
            </a:r>
            <a:r>
              <a:rPr lang="en-US" b="0">
                <a:solidFill>
                  <a:srgbClr val="FF0000"/>
                </a:solidFill>
                <a:latin typeface="Times New Roman" panose="02020603050405020304" pitchFamily="18" charset="0"/>
              </a:rPr>
              <a:t> </a:t>
            </a:r>
            <a:r>
              <a:rPr lang="en-US" b="1">
                <a:solidFill>
                  <a:srgbClr val="FF0000"/>
                </a:solidFill>
                <a:latin typeface="Times New Roman" panose="02020603050405020304" pitchFamily="18" charset="0"/>
              </a:rPr>
              <a:t>feel about </a:t>
            </a:r>
            <a:r>
              <a:rPr lang="en-US" b="0">
                <a:latin typeface="Times New Roman" panose="02020603050405020304" pitchFamily="18" charset="0"/>
              </a:rPr>
              <a:t>losing weight </a:t>
            </a:r>
            <a:r>
              <a:rPr lang="en-US" b="1">
                <a:solidFill>
                  <a:srgbClr val="FF0000"/>
                </a:solidFill>
                <a:latin typeface="Times New Roman" panose="02020603050405020304" pitchFamily="18" charset="0"/>
              </a:rPr>
              <a:t>before 2008</a:t>
            </a:r>
            <a:r>
              <a:rPr lang="en-US" b="0">
                <a:latin typeface="Times New Roman" panose="02020603050405020304" pitchFamily="18" charset="0"/>
              </a:rPr>
              <a:t>?A</a:t>
            </a:r>
            <a:r>
              <a:rPr lang="zh-CN" b="0">
                <a:ea typeface="宋体" panose="02010600030101010101" pitchFamily="2" charset="-122"/>
              </a:rPr>
              <a:t>．</a:t>
            </a:r>
            <a:r>
              <a:rPr lang="en-US" b="0">
                <a:latin typeface="Times New Roman" panose="02020603050405020304" pitchFamily="18" charset="0"/>
              </a:rPr>
              <a:t>Confident.	B</a:t>
            </a:r>
            <a:r>
              <a:rPr lang="zh-CN" b="0">
                <a:ea typeface="宋体" panose="02010600030101010101" pitchFamily="2" charset="-122"/>
              </a:rPr>
              <a:t>．</a:t>
            </a:r>
            <a:r>
              <a:rPr lang="en-US" b="0">
                <a:latin typeface="Times New Roman" panose="02020603050405020304" pitchFamily="18" charset="0"/>
              </a:rPr>
              <a:t>Hopeless /desperate/disappointed.	C</a:t>
            </a:r>
            <a:r>
              <a:rPr lang="zh-CN" b="0">
                <a:ea typeface="宋体" panose="02010600030101010101" pitchFamily="2" charset="-122"/>
              </a:rPr>
              <a:t>．</a:t>
            </a:r>
            <a:r>
              <a:rPr lang="en-US" b="1">
                <a:solidFill>
                  <a:srgbClr val="C00000"/>
                </a:solidFill>
                <a:latin typeface="Times New Roman" panose="02020603050405020304" pitchFamily="18" charset="0"/>
              </a:rPr>
              <a:t>Addicted</a:t>
            </a:r>
            <a:r>
              <a:rPr lang="en-US" b="1">
                <a:solidFill>
                  <a:schemeClr val="tx1"/>
                </a:solidFill>
                <a:latin typeface="Times New Roman" panose="02020603050405020304" pitchFamily="18" charset="0"/>
              </a:rPr>
              <a:t>.</a:t>
            </a:r>
            <a:r>
              <a:rPr lang="en-US" b="0">
                <a:latin typeface="Times New Roman" panose="02020603050405020304" pitchFamily="18" charset="0"/>
              </a:rPr>
              <a:t>	D</a:t>
            </a:r>
            <a:r>
              <a:rPr lang="zh-CN" b="0">
                <a:ea typeface="宋体" panose="02010600030101010101" pitchFamily="2" charset="-122"/>
              </a:rPr>
              <a:t>．</a:t>
            </a:r>
            <a:r>
              <a:rPr lang="en-US" b="1">
                <a:solidFill>
                  <a:srgbClr val="C00000"/>
                </a:solidFill>
                <a:latin typeface="Times New Roman" panose="02020603050405020304" pitchFamily="18" charset="0"/>
              </a:rPr>
              <a:t>Annoyed</a:t>
            </a:r>
            <a:r>
              <a:rPr lang="en-US" b="0">
                <a:latin typeface="Times New Roman" panose="02020603050405020304" pitchFamily="18" charset="0"/>
              </a:rPr>
              <a:t>.2</a:t>
            </a:r>
            <a:r>
              <a:rPr lang="zh-CN" b="0">
                <a:ea typeface="宋体" panose="02010600030101010101" pitchFamily="2" charset="-122"/>
              </a:rPr>
              <a:t>．</a:t>
            </a:r>
            <a:r>
              <a:rPr lang="en-US" b="1">
                <a:solidFill>
                  <a:srgbClr val="FF0000"/>
                </a:solidFill>
                <a:latin typeface="Times New Roman" panose="02020603050405020304" pitchFamily="18" charset="0"/>
              </a:rPr>
              <a:t>How many weeks </a:t>
            </a:r>
            <a:r>
              <a:rPr lang="en-US" b="0">
                <a:latin typeface="Times New Roman" panose="02020603050405020304" pitchFamily="18" charset="0"/>
              </a:rPr>
              <a:t>had passed before Michelle</a:t>
            </a:r>
            <a:r>
              <a:rPr lang="en-US" b="0">
                <a:latin typeface="宋体" panose="02010600030101010101" pitchFamily="2" charset="-122"/>
              </a:rPr>
              <a:t>’</a:t>
            </a:r>
            <a:r>
              <a:rPr lang="en-US" b="0">
                <a:latin typeface="Times New Roman" panose="02020603050405020304" pitchFamily="18" charset="0"/>
              </a:rPr>
              <a:t>s weight began dropping?A</a:t>
            </a:r>
            <a:r>
              <a:rPr lang="zh-CN" b="0">
                <a:ea typeface="宋体" panose="02010600030101010101" pitchFamily="2" charset="-122"/>
              </a:rPr>
              <a:t>．</a:t>
            </a:r>
            <a:r>
              <a:rPr lang="en-US" b="0">
                <a:latin typeface="Times New Roman" panose="02020603050405020304" pitchFamily="18" charset="0"/>
              </a:rPr>
              <a:t>15 weeks.	B</a:t>
            </a:r>
            <a:r>
              <a:rPr lang="zh-CN" b="0">
                <a:ea typeface="宋体" panose="02010600030101010101" pitchFamily="2" charset="-122"/>
              </a:rPr>
              <a:t>．</a:t>
            </a:r>
            <a:r>
              <a:rPr lang="en-US" b="0">
                <a:latin typeface="Times New Roman" panose="02020603050405020304" pitchFamily="18" charset="0"/>
              </a:rPr>
              <a:t>20 weeks.	C</a:t>
            </a:r>
            <a:r>
              <a:rPr lang="zh-CN" b="0">
                <a:ea typeface="宋体" panose="02010600030101010101" pitchFamily="2" charset="-122"/>
              </a:rPr>
              <a:t>．</a:t>
            </a:r>
            <a:r>
              <a:rPr lang="en-US" b="0">
                <a:latin typeface="Times New Roman" panose="02020603050405020304" pitchFamily="18" charset="0"/>
              </a:rPr>
              <a:t>25 weeks.	D</a:t>
            </a:r>
            <a:r>
              <a:rPr lang="zh-CN" b="0">
                <a:ea typeface="宋体" panose="02010600030101010101" pitchFamily="2" charset="-122"/>
              </a:rPr>
              <a:t>．</a:t>
            </a:r>
            <a:r>
              <a:rPr lang="en-US" b="0">
                <a:latin typeface="Times New Roman" panose="02020603050405020304" pitchFamily="18" charset="0"/>
              </a:rPr>
              <a:t>30 weeks.3</a:t>
            </a:r>
            <a:r>
              <a:rPr lang="zh-CN" b="0">
                <a:ea typeface="宋体" panose="02010600030101010101" pitchFamily="2" charset="-122"/>
              </a:rPr>
              <a:t>．</a:t>
            </a:r>
            <a:r>
              <a:rPr lang="en-US" b="0">
                <a:latin typeface="Times New Roman" panose="02020603050405020304" pitchFamily="18" charset="0"/>
              </a:rPr>
              <a:t>What is</a:t>
            </a:r>
            <a:r>
              <a:rPr lang="en-US" b="0">
                <a:solidFill>
                  <a:srgbClr val="FF0000"/>
                </a:solidFill>
                <a:latin typeface="Times New Roman" panose="02020603050405020304" pitchFamily="18" charset="0"/>
              </a:rPr>
              <a:t> NOT my practice</a:t>
            </a:r>
            <a:r>
              <a:rPr lang="en-US" b="0">
                <a:latin typeface="Times New Roman" panose="02020603050405020304" pitchFamily="18" charset="0"/>
              </a:rPr>
              <a:t> now?A</a:t>
            </a:r>
            <a:r>
              <a:rPr lang="zh-CN" b="0">
                <a:ea typeface="宋体" panose="02010600030101010101" pitchFamily="2" charset="-122"/>
              </a:rPr>
              <a:t>．</a:t>
            </a:r>
            <a:r>
              <a:rPr lang="en-US" b="0">
                <a:latin typeface="Times New Roman" panose="02020603050405020304" pitchFamily="18" charset="0"/>
              </a:rPr>
              <a:t>Doing exercise regularly.	B</a:t>
            </a:r>
            <a:r>
              <a:rPr lang="zh-CN" b="0">
                <a:ea typeface="宋体" panose="02010600030101010101" pitchFamily="2" charset="-122"/>
              </a:rPr>
              <a:t>．</a:t>
            </a:r>
            <a:r>
              <a:rPr lang="en-US" b="0">
                <a:latin typeface="Times New Roman" panose="02020603050405020304" pitchFamily="18" charset="0"/>
              </a:rPr>
              <a:t>Eating healthier. C</a:t>
            </a:r>
            <a:r>
              <a:rPr lang="zh-CN" b="0">
                <a:ea typeface="宋体" panose="02010600030101010101" pitchFamily="2" charset="-122"/>
              </a:rPr>
              <a:t>．</a:t>
            </a:r>
            <a:r>
              <a:rPr lang="en-US" b="0">
                <a:latin typeface="Times New Roman" panose="02020603050405020304" pitchFamily="18" charset="0"/>
              </a:rPr>
              <a:t>Refusing bad food and habits.	D</a:t>
            </a:r>
            <a:r>
              <a:rPr lang="zh-CN" b="0">
                <a:ea typeface="宋体" panose="02010600030101010101" pitchFamily="2" charset="-122"/>
              </a:rPr>
              <a:t>．</a:t>
            </a:r>
            <a:r>
              <a:rPr lang="en-US" b="0">
                <a:latin typeface="Times New Roman" panose="02020603050405020304" pitchFamily="18" charset="0"/>
              </a:rPr>
              <a:t>Gaining extra weight.</a:t>
            </a:r>
            <a:endParaRPr lang="en-US" b="0">
              <a:latin typeface="Times New Roman" panose="02020603050405020304" pitchFamily="18" charset="0"/>
            </a:endParaRPr>
          </a:p>
          <a:p>
            <a:pPr indent="0"/>
            <a:r>
              <a:rPr lang="en-US" b="1">
                <a:solidFill>
                  <a:srgbClr val="FF0000"/>
                </a:solidFill>
                <a:latin typeface="Times New Roman" panose="02020603050405020304" pitchFamily="18" charset="0"/>
              </a:rPr>
              <a:t>4</a:t>
            </a:r>
            <a:r>
              <a:rPr lang="zh-CN" b="1">
                <a:solidFill>
                  <a:srgbClr val="FF0000"/>
                </a:solidFill>
                <a:ea typeface="宋体" panose="02010600030101010101" pitchFamily="2" charset="-122"/>
              </a:rPr>
              <a:t>．</a:t>
            </a:r>
            <a:r>
              <a:rPr lang="en-US" b="0">
                <a:latin typeface="Times New Roman" panose="02020603050405020304" pitchFamily="18" charset="0"/>
              </a:rPr>
              <a:t>What can we learn from Michelle</a:t>
            </a:r>
            <a:r>
              <a:rPr lang="en-US" b="0">
                <a:latin typeface="宋体" panose="02010600030101010101" pitchFamily="2" charset="-122"/>
              </a:rPr>
              <a:t>’</a:t>
            </a:r>
            <a:r>
              <a:rPr lang="en-US" b="0">
                <a:latin typeface="Times New Roman" panose="02020603050405020304" pitchFamily="18" charset="0"/>
              </a:rPr>
              <a:t>s story?A</a:t>
            </a:r>
            <a:r>
              <a:rPr lang="zh-CN" b="0">
                <a:ea typeface="宋体" panose="02010600030101010101" pitchFamily="2" charset="-122"/>
              </a:rPr>
              <a:t>．</a:t>
            </a:r>
            <a:r>
              <a:rPr lang="en-US" b="0">
                <a:latin typeface="Times New Roman" panose="02020603050405020304" pitchFamily="18" charset="0"/>
              </a:rPr>
              <a:t>Time is everything.B</a:t>
            </a:r>
            <a:r>
              <a:rPr lang="zh-CN" b="0">
                <a:ea typeface="宋体" panose="02010600030101010101" pitchFamily="2" charset="-122"/>
              </a:rPr>
              <a:t>．</a:t>
            </a:r>
            <a:r>
              <a:rPr lang="en-US" b="0">
                <a:latin typeface="Times New Roman" panose="02020603050405020304" pitchFamily="18" charset="0"/>
              </a:rPr>
              <a:t>Interest is the best teacher.C</a:t>
            </a:r>
            <a:r>
              <a:rPr lang="zh-CN" b="0">
                <a:ea typeface="宋体" panose="02010600030101010101" pitchFamily="2" charset="-122"/>
              </a:rPr>
              <a:t>．</a:t>
            </a:r>
            <a:r>
              <a:rPr lang="en-US" b="0">
                <a:latin typeface="Times New Roman" panose="02020603050405020304" pitchFamily="18" charset="0"/>
              </a:rPr>
              <a:t>Start with small things. D</a:t>
            </a:r>
            <a:r>
              <a:rPr lang="zh-CN" b="0">
                <a:ea typeface="宋体" panose="02010600030101010101" pitchFamily="2" charset="-122"/>
              </a:rPr>
              <a:t>．</a:t>
            </a:r>
            <a:r>
              <a:rPr lang="en-US" b="0">
                <a:latin typeface="Times New Roman" panose="02020603050405020304" pitchFamily="18" charset="0"/>
              </a:rPr>
              <a:t>Nothing is more important than confidence.</a:t>
            </a:r>
            <a:endParaRPr lang="en-US" altLang="en-US" b="0">
              <a:latin typeface="Times New Roman" panose="02020603050405020304" pitchFamily="18" charset="0"/>
            </a:endParaRPr>
          </a:p>
        </p:txBody>
      </p:sp>
      <p:sp>
        <p:nvSpPr>
          <p:cNvPr id="5" name="文本框 4"/>
          <p:cNvSpPr txBox="1"/>
          <p:nvPr/>
        </p:nvSpPr>
        <p:spPr>
          <a:xfrm>
            <a:off x="3693160" y="4154805"/>
            <a:ext cx="5080000" cy="368300"/>
          </a:xfrm>
          <a:prstGeom prst="rect">
            <a:avLst/>
          </a:prstGeom>
          <a:noFill/>
          <a:ln w="9525">
            <a:noFill/>
          </a:ln>
        </p:spPr>
        <p:txBody>
          <a:bodyPr>
            <a:spAutoFit/>
          </a:bodyPr>
          <a:p>
            <a:pPr indent="0"/>
            <a:r>
              <a:rPr lang="zh-CN" b="0">
                <a:solidFill>
                  <a:srgbClr val="FF0000"/>
                </a:solidFill>
                <a:ea typeface="宋体" panose="02010600030101010101" pitchFamily="2" charset="-122"/>
              </a:rPr>
              <a:t>【答案】</a:t>
            </a:r>
            <a:r>
              <a:rPr lang="en-US" b="0">
                <a:solidFill>
                  <a:srgbClr val="FF0000"/>
                </a:solidFill>
                <a:latin typeface="Times New Roman" panose="02020603050405020304" pitchFamily="18" charset="0"/>
              </a:rPr>
              <a:t>1</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B    2</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A    3</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D    4</a:t>
            </a:r>
            <a:r>
              <a:rPr lang="zh-CN" b="0">
                <a:solidFill>
                  <a:srgbClr val="FF0000"/>
                </a:solidFill>
                <a:ea typeface="宋体" panose="02010600030101010101" pitchFamily="2" charset="-122"/>
              </a:rPr>
              <a:t>．</a:t>
            </a:r>
            <a:r>
              <a:rPr lang="en-US" b="0">
                <a:solidFill>
                  <a:srgbClr val="FF0000"/>
                </a:solidFill>
                <a:latin typeface="Times New Roman" panose="02020603050405020304" pitchFamily="18" charset="0"/>
              </a:rPr>
              <a:t>C</a:t>
            </a:r>
            <a:endParaRPr lang="en-US" altLang="en-US" b="0">
              <a:solidFill>
                <a:srgbClr val="FF0000"/>
              </a:solidFill>
              <a:latin typeface="Times New Roman" panose="02020603050405020304" pitchFamily="18"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资源 2511"/>
          <p:cNvPicPr>
            <a:picLocks noChangeAspect="1"/>
          </p:cNvPicPr>
          <p:nvPr/>
        </p:nvPicPr>
        <p:blipFill>
          <a:blip r:embed="rId1" cstate="screen"/>
          <a:stretch>
            <a:fillRect/>
          </a:stretch>
        </p:blipFill>
        <p:spPr>
          <a:xfrm rot="20846144">
            <a:off x="-34925" y="5147310"/>
            <a:ext cx="705485" cy="918210"/>
          </a:xfrm>
          <a:prstGeom prst="rect">
            <a:avLst/>
          </a:prstGeom>
        </p:spPr>
      </p:pic>
      <p:pic>
        <p:nvPicPr>
          <p:cNvPr id="2" name="图片 1" descr="资源 3211"/>
          <p:cNvPicPr>
            <a:picLocks noChangeAspect="1"/>
          </p:cNvPicPr>
          <p:nvPr/>
        </p:nvPicPr>
        <p:blipFill>
          <a:blip r:embed="rId2" cstate="screen"/>
          <a:stretch>
            <a:fillRect/>
          </a:stretch>
        </p:blipFill>
        <p:spPr>
          <a:xfrm>
            <a:off x="-410454" y="-457200"/>
            <a:ext cx="1089025" cy="850900"/>
          </a:xfrm>
          <a:prstGeom prst="rect">
            <a:avLst/>
          </a:prstGeom>
        </p:spPr>
      </p:pic>
      <p:pic>
        <p:nvPicPr>
          <p:cNvPr id="8" name="图片 7" descr="资源 2411"/>
          <p:cNvPicPr>
            <a:picLocks noChangeAspect="1"/>
          </p:cNvPicPr>
          <p:nvPr/>
        </p:nvPicPr>
        <p:blipFill>
          <a:blip r:embed="rId3" cstate="screen"/>
          <a:stretch>
            <a:fillRect/>
          </a:stretch>
        </p:blipFill>
        <p:spPr>
          <a:xfrm rot="1019763">
            <a:off x="11161435" y="5610371"/>
            <a:ext cx="1060585" cy="816404"/>
          </a:xfrm>
          <a:prstGeom prst="rect">
            <a:avLst/>
          </a:prstGeom>
        </p:spPr>
      </p:pic>
      <p:pic>
        <p:nvPicPr>
          <p:cNvPr id="11" name="图片 10" descr="资源 811"/>
          <p:cNvPicPr>
            <a:picLocks noChangeAspect="1"/>
          </p:cNvPicPr>
          <p:nvPr/>
        </p:nvPicPr>
        <p:blipFill>
          <a:blip r:embed="rId4" cstate="screen"/>
          <a:stretch>
            <a:fillRect/>
          </a:stretch>
        </p:blipFill>
        <p:spPr>
          <a:xfrm>
            <a:off x="11764962" y="3023235"/>
            <a:ext cx="320675" cy="1308100"/>
          </a:xfrm>
          <a:prstGeom prst="rect">
            <a:avLst/>
          </a:prstGeom>
        </p:spPr>
      </p:pic>
      <p:pic>
        <p:nvPicPr>
          <p:cNvPr id="12" name="图片 11" descr="资源 1611"/>
          <p:cNvPicPr>
            <a:picLocks noChangeAspect="1"/>
          </p:cNvPicPr>
          <p:nvPr/>
        </p:nvPicPr>
        <p:blipFill>
          <a:blip r:embed="rId5" cstate="screen"/>
          <a:stretch>
            <a:fillRect/>
          </a:stretch>
        </p:blipFill>
        <p:spPr>
          <a:xfrm rot="975370">
            <a:off x="11283132" y="-344409"/>
            <a:ext cx="866630" cy="425549"/>
          </a:xfrm>
          <a:prstGeom prst="rect">
            <a:avLst/>
          </a:prstGeom>
        </p:spPr>
      </p:pic>
      <p:sp>
        <p:nvSpPr>
          <p:cNvPr id="3" name="矩形 2"/>
          <p:cNvSpPr/>
          <p:nvPr/>
        </p:nvSpPr>
        <p:spPr>
          <a:xfrm>
            <a:off x="473548" y="932014"/>
            <a:ext cx="11509578" cy="6554470"/>
          </a:xfrm>
          <a:prstGeom prst="rect">
            <a:avLst/>
          </a:prstGeom>
        </p:spPr>
        <p:txBody>
          <a:bodyPr wrap="square">
            <a:spAutoFit/>
          </a:bodyPr>
          <a:lstStyle/>
          <a:p>
            <a:r>
              <a:rPr lang="en-US" altLang="zh-CN" sz="2800" b="1" dirty="0" smtClean="0">
                <a:solidFill>
                  <a:srgbClr val="C00000"/>
                </a:solidFill>
                <a:latin typeface="Times New Roman" panose="02020603050405020304" pitchFamily="18" charset="0"/>
                <a:ea typeface="宋体" panose="02010600030101010101" pitchFamily="2" charset="-122"/>
              </a:rPr>
              <a:t>design</a:t>
            </a:r>
            <a:r>
              <a:rPr lang="zh-CN" altLang="zh-CN" sz="2800" i="1" dirty="0">
                <a:latin typeface="Times New Roman" panose="02020603050405020304" pitchFamily="18" charset="0"/>
                <a:ea typeface="宋体" panose="02010600030101010101" pitchFamily="2" charset="-122"/>
              </a:rPr>
              <a:t>　</a:t>
            </a:r>
            <a:r>
              <a:rPr lang="en-US" altLang="zh-CN" sz="2800" b="1" i="1" dirty="0">
                <a:solidFill>
                  <a:srgbClr val="C00000"/>
                </a:solidFill>
                <a:latin typeface="Times New Roman" panose="02020603050405020304" pitchFamily="18" charset="0"/>
                <a:ea typeface="宋体" panose="02010600030101010101" pitchFamily="2" charset="-122"/>
              </a:rPr>
              <a:t>n</a:t>
            </a:r>
            <a:r>
              <a:rPr lang="zh-CN" altLang="zh-CN" sz="2800" i="1" dirty="0">
                <a:latin typeface="Times New Roman" panose="02020603050405020304" pitchFamily="18" charset="0"/>
                <a:ea typeface="宋体" panose="02010600030101010101" pitchFamily="2" charset="-122"/>
              </a:rPr>
              <a:t>．</a:t>
            </a:r>
            <a:r>
              <a:rPr lang="zh-CN" altLang="zh-CN" sz="2800" dirty="0">
                <a:latin typeface="Times New Roman" panose="02020603050405020304" pitchFamily="18" charset="0"/>
                <a:ea typeface="宋体" panose="02010600030101010101" pitchFamily="2" charset="-122"/>
              </a:rPr>
              <a:t>设计；设计方案</a:t>
            </a:r>
            <a:r>
              <a:rPr lang="zh-CN" altLang="zh-CN" sz="2800" i="1" dirty="0">
                <a:latin typeface="Times New Roman" panose="02020603050405020304" pitchFamily="18" charset="0"/>
                <a:ea typeface="宋体" panose="02010600030101010101" pitchFamily="2" charset="-122"/>
              </a:rPr>
              <a:t>　</a:t>
            </a:r>
            <a:r>
              <a:rPr lang="en-US" altLang="zh-CN" sz="2800" b="1" i="1" dirty="0" err="1">
                <a:solidFill>
                  <a:srgbClr val="C00000"/>
                </a:solidFill>
                <a:latin typeface="Times New Roman" panose="02020603050405020304" pitchFamily="18" charset="0"/>
                <a:ea typeface="宋体" panose="02010600030101010101" pitchFamily="2" charset="-122"/>
              </a:rPr>
              <a:t>vt</a:t>
            </a:r>
            <a:r>
              <a:rPr lang="zh-CN" altLang="zh-CN" sz="2800" b="1" i="1" dirty="0">
                <a:latin typeface="Times New Roman" panose="02020603050405020304" pitchFamily="18" charset="0"/>
                <a:ea typeface="宋体" panose="02010600030101010101" pitchFamily="2" charset="-122"/>
              </a:rPr>
              <a:t>．</a:t>
            </a:r>
            <a:r>
              <a:rPr lang="zh-CN" altLang="zh-CN" sz="2800" dirty="0">
                <a:latin typeface="Times New Roman" panose="02020603050405020304" pitchFamily="18" charset="0"/>
                <a:ea typeface="宋体" panose="02010600030101010101" pitchFamily="2" charset="-122"/>
              </a:rPr>
              <a:t>筹划</a:t>
            </a:r>
            <a:endParaRPr lang="zh-CN" altLang="zh-CN" sz="2800" dirty="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rPr>
              <a:t>by </a:t>
            </a:r>
            <a:r>
              <a:rPr lang="en-US" altLang="zh-CN" sz="2800" dirty="0">
                <a:latin typeface="Times New Roman" panose="02020603050405020304" pitchFamily="18" charset="0"/>
                <a:ea typeface="宋体" panose="02010600030101010101" pitchFamily="2" charset="-122"/>
              </a:rPr>
              <a:t>design</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on purpose</a:t>
            </a:r>
            <a:r>
              <a:rPr lang="zh-CN"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	</a:t>
            </a:r>
            <a:r>
              <a:rPr lang="zh-CN" altLang="zh-CN" sz="2800" dirty="0">
                <a:latin typeface="Times New Roman" panose="02020603050405020304" pitchFamily="18" charset="0"/>
                <a:ea typeface="宋体" panose="02010600030101010101" pitchFamily="2" charset="-122"/>
              </a:rPr>
              <a:t>有意地，故意</a:t>
            </a:r>
            <a:r>
              <a:rPr lang="zh-CN" altLang="zh-CN" sz="2800" dirty="0" smtClean="0">
                <a:latin typeface="Times New Roman" panose="02020603050405020304" pitchFamily="18" charset="0"/>
                <a:ea typeface="宋体" panose="02010600030101010101" pitchFamily="2" charset="-122"/>
              </a:rPr>
              <a:t>地</a:t>
            </a:r>
            <a:endParaRPr lang="en-US" altLang="zh-CN" sz="2800" dirty="0" smtClean="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rPr>
              <a:t>designer </a:t>
            </a:r>
            <a:r>
              <a:rPr lang="en-US" altLang="zh-CN" sz="2800" i="1" dirty="0">
                <a:latin typeface="Times New Roman" panose="02020603050405020304" pitchFamily="18" charset="0"/>
                <a:ea typeface="宋体" panose="02010600030101010101" pitchFamily="2" charset="-122"/>
              </a:rPr>
              <a:t>n</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	</a:t>
            </a:r>
            <a:r>
              <a:rPr lang="zh-CN" altLang="zh-CN" sz="2800" dirty="0" smtClean="0">
                <a:latin typeface="Times New Roman" panose="02020603050405020304" pitchFamily="18" charset="0"/>
                <a:ea typeface="宋体" panose="02010600030101010101" pitchFamily="2" charset="-122"/>
              </a:rPr>
              <a:t>设计者</a:t>
            </a:r>
            <a:endParaRPr lang="en-US" altLang="zh-CN" sz="2800" dirty="0" smtClean="0">
              <a:latin typeface="Times New Roman" panose="02020603050405020304" pitchFamily="18" charset="0"/>
              <a:ea typeface="宋体" panose="02010600030101010101" pitchFamily="2" charset="-122"/>
            </a:endParaRPr>
          </a:p>
          <a:p>
            <a:endParaRPr lang="en-US" altLang="zh-CN" sz="2800" dirty="0" smtClean="0">
              <a:latin typeface="Times New Roman" panose="02020603050405020304" pitchFamily="18" charset="0"/>
              <a:ea typeface="宋体" panose="02010600030101010101" pitchFamily="2" charset="-122"/>
            </a:endParaRPr>
          </a:p>
          <a:p>
            <a:r>
              <a:rPr lang="en-US" altLang="zh-CN" sz="2800" dirty="0">
                <a:solidFill>
                  <a:srgbClr val="FF0000"/>
                </a:solidFill>
                <a:highlight>
                  <a:srgbClr val="FFFF00"/>
                </a:highlight>
                <a:latin typeface="Times New Roman" panose="02020603050405020304" pitchFamily="18" charset="0"/>
                <a:ea typeface="宋体" panose="02010600030101010101" pitchFamily="2" charset="-122"/>
              </a:rPr>
              <a:t>1).</a:t>
            </a:r>
            <a:r>
              <a:rPr lang="zh-CN" altLang="zh-CN" sz="2800" dirty="0">
                <a:latin typeface="Times New Roman" panose="02020603050405020304" pitchFamily="18" charset="0"/>
                <a:ea typeface="宋体" panose="02010600030101010101" pitchFamily="2" charset="-122"/>
              </a:rPr>
              <a:t>这项活动的目的是帮助下岗很长时间的人</a:t>
            </a:r>
            <a:r>
              <a:rPr lang="zh-CN" altLang="zh-CN" sz="2800" dirty="0" smtClean="0">
                <a:latin typeface="Times New Roman" panose="02020603050405020304" pitchFamily="18" charset="0"/>
                <a:ea typeface="宋体" panose="02010600030101010101" pitchFamily="2" charset="-122"/>
              </a:rPr>
              <a:t>。</a:t>
            </a:r>
            <a:endParaRPr lang="zh-CN" altLang="zh-CN" sz="2800" dirty="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rPr>
              <a:t>The </a:t>
            </a:r>
            <a:r>
              <a:rPr lang="en-US" altLang="zh-CN" sz="2800" dirty="0" err="1">
                <a:latin typeface="Times New Roman" panose="02020603050405020304" pitchFamily="18" charset="0"/>
                <a:ea typeface="宋体" panose="02010600030101010101" pitchFamily="2" charset="-122"/>
              </a:rPr>
              <a:t>programme</a:t>
            </a: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b="1" dirty="0">
                <a:solidFill>
                  <a:srgbClr val="FF0000"/>
                </a:solidFill>
                <a:latin typeface="Times New Roman" panose="02020603050405020304" pitchFamily="18" charset="0"/>
                <a:ea typeface="宋体" panose="02010600030101010101" pitchFamily="2" charset="-122"/>
              </a:rPr>
              <a:t>is designed to</a:t>
            </a: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help people who have been out of work for a long time</a:t>
            </a:r>
            <a:r>
              <a:rPr lang="zh-CN" altLang="zh-CN" sz="2800" dirty="0">
                <a:latin typeface="Times New Roman" panose="02020603050405020304" pitchFamily="18" charset="0"/>
                <a:ea typeface="宋体" panose="02010600030101010101" pitchFamily="2" charset="-122"/>
              </a:rPr>
              <a:t>．</a:t>
            </a:r>
            <a:endParaRPr lang="zh-CN" altLang="zh-CN" sz="2800" dirty="0">
              <a:latin typeface="Times New Roman" panose="02020603050405020304" pitchFamily="18" charset="0"/>
              <a:ea typeface="宋体" panose="02010600030101010101" pitchFamily="2" charset="-122"/>
            </a:endParaRPr>
          </a:p>
          <a:p>
            <a:r>
              <a:rPr lang="en-US" altLang="zh-CN" sz="2800" dirty="0">
                <a:latin typeface="Times New Roman" panose="02020603050405020304" pitchFamily="18" charset="0"/>
                <a:ea typeface="宋体" panose="02010600030101010101" pitchFamily="2" charset="-122"/>
                <a:sym typeface="+mn-ea"/>
              </a:rPr>
              <a:t>2).</a:t>
            </a:r>
            <a:r>
              <a:rPr lang="zh-CN" altLang="zh-CN" sz="2800" dirty="0">
                <a:latin typeface="Times New Roman" panose="02020603050405020304" pitchFamily="18" charset="0"/>
                <a:ea typeface="宋体" panose="02010600030101010101" pitchFamily="2" charset="-122"/>
                <a:sym typeface="+mn-ea"/>
              </a:rPr>
              <a:t>据我所知，这门课是为初学者设计的</a:t>
            </a:r>
            <a:r>
              <a:rPr lang="zh-CN" altLang="zh-CN" sz="2800" dirty="0" smtClean="0">
                <a:latin typeface="Times New Roman" panose="02020603050405020304" pitchFamily="18" charset="0"/>
                <a:ea typeface="宋体" panose="02010600030101010101" pitchFamily="2" charset="-122"/>
                <a:sym typeface="+mn-ea"/>
              </a:rPr>
              <a:t>。</a:t>
            </a:r>
            <a:endParaRPr lang="en-US" altLang="zh-CN" sz="2800" dirty="0" smtClean="0">
              <a:latin typeface="Times New Roman" panose="02020603050405020304" pitchFamily="18" charset="0"/>
              <a:ea typeface="宋体" panose="02010600030101010101" pitchFamily="2" charset="-122"/>
            </a:endParaRPr>
          </a:p>
          <a:p>
            <a:r>
              <a:rPr lang="en-US" altLang="zh-CN" sz="2800" dirty="0" smtClean="0">
                <a:latin typeface="Times New Roman" panose="02020603050405020304" pitchFamily="18" charset="0"/>
                <a:ea typeface="宋体" panose="02010600030101010101" pitchFamily="2" charset="-122"/>
                <a:sym typeface="+mn-ea"/>
              </a:rPr>
              <a:t>As </a:t>
            </a:r>
            <a:r>
              <a:rPr lang="en-US" altLang="zh-CN" sz="2800" dirty="0">
                <a:latin typeface="Times New Roman" panose="02020603050405020304" pitchFamily="18" charset="0"/>
                <a:ea typeface="宋体" panose="02010600030101010101" pitchFamily="2" charset="-122"/>
                <a:sym typeface="+mn-ea"/>
              </a:rPr>
              <a:t>far as I know, the course</a:t>
            </a:r>
            <a:r>
              <a:rPr lang="en-US" altLang="zh-CN" sz="2800" dirty="0">
                <a:solidFill>
                  <a:srgbClr val="FF0000"/>
                </a:solidFill>
                <a:latin typeface="Times New Roman" panose="02020603050405020304" pitchFamily="18" charset="0"/>
                <a:ea typeface="宋体" panose="02010600030101010101" pitchFamily="2" charset="-122"/>
                <a:sym typeface="+mn-ea"/>
              </a:rPr>
              <a:t> </a:t>
            </a:r>
            <a:r>
              <a:rPr lang="en-US" altLang="zh-CN" sz="2800" b="1" dirty="0">
                <a:solidFill>
                  <a:srgbClr val="FF0000"/>
                </a:solidFill>
                <a:latin typeface="Times New Roman" panose="02020603050405020304" pitchFamily="18" charset="0"/>
                <a:ea typeface="宋体" panose="02010600030101010101" pitchFamily="2" charset="-122"/>
                <a:sym typeface="+mn-ea"/>
              </a:rPr>
              <a:t>is designed for</a:t>
            </a:r>
            <a:r>
              <a:rPr lang="en-US" altLang="zh-CN" sz="2800" dirty="0">
                <a:latin typeface="Times New Roman" panose="02020603050405020304" pitchFamily="18" charset="0"/>
                <a:ea typeface="宋体" panose="02010600030101010101" pitchFamily="2" charset="-122"/>
                <a:sym typeface="+mn-ea"/>
              </a:rPr>
              <a:t> beginners</a:t>
            </a:r>
            <a:r>
              <a:rPr lang="zh-CN" altLang="zh-CN" sz="2800" dirty="0">
                <a:latin typeface="Times New Roman" panose="02020603050405020304" pitchFamily="18" charset="0"/>
                <a:ea typeface="宋体" panose="02010600030101010101" pitchFamily="2" charset="-122"/>
                <a:sym typeface="+mn-ea"/>
              </a:rPr>
              <a:t>．</a:t>
            </a:r>
            <a:endParaRPr lang="zh-CN" altLang="zh-CN" sz="2800" dirty="0">
              <a:latin typeface="Times New Roman" panose="02020603050405020304" pitchFamily="18" charset="0"/>
              <a:ea typeface="宋体" panose="02010600030101010101" pitchFamily="2" charset="-122"/>
              <a:sym typeface="+mn-ea"/>
            </a:endParaRPr>
          </a:p>
          <a:p>
            <a:r>
              <a:rPr lang="en-US" altLang="zh-CN" sz="2800" dirty="0">
                <a:solidFill>
                  <a:srgbClr val="FF0000"/>
                </a:solidFill>
                <a:highlight>
                  <a:srgbClr val="FFFF00"/>
                </a:highlight>
                <a:latin typeface="Times New Roman" panose="02020603050405020304" pitchFamily="18" charset="0"/>
                <a:ea typeface="宋体" panose="02010600030101010101" pitchFamily="2" charset="-122"/>
                <a:sym typeface="+mn-ea"/>
              </a:rPr>
              <a:t>3).</a:t>
            </a:r>
            <a:r>
              <a:rPr lang="en-US" altLang="zh-CN" sz="2800" dirty="0">
                <a:latin typeface="Times New Roman" panose="02020603050405020304" pitchFamily="18" charset="0"/>
                <a:ea typeface="宋体" panose="02010600030101010101" pitchFamily="2" charset="-122"/>
                <a:sym typeface="+mn-ea"/>
              </a:rPr>
              <a:t> 旨在促进(promote)文化交流，民俗艺术展将于下周五在学校礼堂举行。（</a:t>
            </a:r>
            <a:r>
              <a:rPr lang="zh-CN" altLang="en-US" sz="2800" dirty="0">
                <a:latin typeface="Times New Roman" panose="02020603050405020304" pitchFamily="18" charset="0"/>
                <a:ea typeface="宋体" panose="02010600030101010101" pitchFamily="2" charset="-122"/>
                <a:sym typeface="+mn-ea"/>
              </a:rPr>
              <a:t>应用文</a:t>
            </a:r>
            <a:r>
              <a:rPr lang="en-US" altLang="zh-CN" sz="2800" dirty="0">
                <a:latin typeface="Times New Roman" panose="02020603050405020304" pitchFamily="18" charset="0"/>
                <a:ea typeface="宋体" panose="02010600030101010101" pitchFamily="2" charset="-122"/>
                <a:sym typeface="+mn-ea"/>
              </a:rPr>
              <a:t>活动类，design用法）		_________________________________,the folk art exhibition is scheduled to be held in the_______________________ next Friday.</a:t>
            </a:r>
            <a:endParaRPr lang="en-US" altLang="zh-CN" sz="2800" dirty="0">
              <a:latin typeface="Times New Roman" panose="02020603050405020304" pitchFamily="18" charset="0"/>
              <a:ea typeface="宋体" panose="02010600030101010101" pitchFamily="2" charset="-122"/>
              <a:sym typeface="+mn-ea"/>
            </a:endParaRPr>
          </a:p>
          <a:p>
            <a:endParaRPr lang="zh-CN" altLang="zh-CN" sz="2800" dirty="0">
              <a:latin typeface="Times New Roman" panose="02020603050405020304" pitchFamily="18" charset="0"/>
              <a:ea typeface="宋体" panose="02010600030101010101" pitchFamily="2" charset="-122"/>
            </a:endParaRPr>
          </a:p>
          <a:p>
            <a:endParaRPr lang="zh-CN" altLang="zh-CN" sz="2800" dirty="0">
              <a:latin typeface="Times New Roman" panose="02020603050405020304" pitchFamily="18" charset="0"/>
              <a:ea typeface="宋体" panose="02010600030101010101" pitchFamily="2" charset="-122"/>
            </a:endParaRPr>
          </a:p>
        </p:txBody>
      </p:sp>
      <p:sp>
        <p:nvSpPr>
          <p:cNvPr id="4" name="文本框 3"/>
          <p:cNvSpPr txBox="1"/>
          <p:nvPr>
            <p:custDataLst>
              <p:tags r:id="rId6"/>
            </p:custDataLst>
          </p:nvPr>
        </p:nvSpPr>
        <p:spPr>
          <a:xfrm>
            <a:off x="953770" y="5533390"/>
            <a:ext cx="6324600"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Designed to promote cultural exchanges</a:t>
            </a:r>
            <a:endParaRPr lang="en-US" altLang="zh-CN" sz="2900">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custDataLst>
              <p:tags r:id="rId7"/>
            </p:custDataLst>
          </p:nvPr>
        </p:nvSpPr>
        <p:spPr>
          <a:xfrm>
            <a:off x="4425950" y="6070600"/>
            <a:ext cx="3588385" cy="537210"/>
          </a:xfrm>
          <a:prstGeom prst="rect">
            <a:avLst/>
          </a:prstGeom>
          <a:noFill/>
        </p:spPr>
        <p:txBody>
          <a:bodyPr wrap="square" rtlCol="0">
            <a:spAutoFit/>
          </a:bodyPr>
          <a:p>
            <a:r>
              <a:rPr lang="en-US" altLang="zh-CN" sz="2900">
                <a:solidFill>
                  <a:srgbClr val="FF0000"/>
                </a:solidFill>
                <a:latin typeface="Times New Roman" panose="02020603050405020304" pitchFamily="18" charset="0"/>
                <a:cs typeface="Times New Roman" panose="02020603050405020304" pitchFamily="18" charset="0"/>
              </a:rPr>
              <a:t>school lecture hall</a:t>
            </a:r>
            <a:endParaRPr lang="en-US" altLang="zh-CN" sz="29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57878" r="52932" b="25927"/>
          <a:stretch>
            <a:fillRect/>
          </a:stretch>
        </p:blipFill>
        <p:spPr>
          <a:xfrm>
            <a:off x="790575" y="808990"/>
            <a:ext cx="9090660" cy="2943860"/>
          </a:xfrm>
          <a:prstGeom prst="rect">
            <a:avLst/>
          </a:prstGeom>
        </p:spPr>
      </p:pic>
      <p:sp>
        <p:nvSpPr>
          <p:cNvPr id="2" name="文本框 1"/>
          <p:cNvSpPr txBox="1"/>
          <p:nvPr>
            <p:custDataLst>
              <p:tags r:id="rId2"/>
            </p:custDataLst>
          </p:nvPr>
        </p:nvSpPr>
        <p:spPr>
          <a:xfrm>
            <a:off x="979986" y="626057"/>
            <a:ext cx="558165" cy="737235"/>
          </a:xfrm>
          <a:prstGeom prst="rect">
            <a:avLst/>
          </a:prstGeom>
          <a:solidFill>
            <a:schemeClr val="bg1"/>
          </a:solidFill>
        </p:spPr>
        <p:txBody>
          <a:bodyPr wrap="none" rtlCol="0">
            <a:sp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on</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custDataLst>
              <p:tags r:id="rId3"/>
            </p:custDataLst>
          </p:nvPr>
        </p:nvSpPr>
        <p:spPr>
          <a:xfrm>
            <a:off x="1123950" y="1066800"/>
            <a:ext cx="479425"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custDataLst>
              <p:tags r:id="rId4"/>
            </p:custDataLst>
          </p:nvPr>
        </p:nvSpPr>
        <p:spPr>
          <a:xfrm>
            <a:off x="8543290" y="163322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anxiety</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351639"/>
          <a:ext cx="10457315" cy="6156309"/>
        </p:xfrm>
        <a:graphic>
          <a:graphicData uri="http://schemas.openxmlformats.org/presentationml/2006/ole">
            <mc:AlternateContent xmlns:mc="http://schemas.openxmlformats.org/markup-compatibility/2006">
              <mc:Choice xmlns:v="urn:schemas-microsoft-com:vml" Requires="v">
                <p:oleObj spid="_x0000_s28697" name="文档" r:id="rId1" imgW="10462260" imgH="6158230" progId="Word.Document.8">
                  <p:embed/>
                </p:oleObj>
              </mc:Choice>
              <mc:Fallback>
                <p:oleObj name="文档" r:id="rId1" imgW="10462260" imgH="6158230" progId="Word.Document.8">
                  <p:embed/>
                  <p:pic>
                    <p:nvPicPr>
                      <p:cNvPr id="0" name="图片 28696"/>
                      <p:cNvPicPr/>
                      <p:nvPr/>
                    </p:nvPicPr>
                    <p:blipFill>
                      <a:blip r:embed="rId2"/>
                      <a:stretch>
                        <a:fillRect/>
                      </a:stretch>
                    </p:blipFill>
                    <p:spPr>
                      <a:xfrm>
                        <a:off x="866549" y="351639"/>
                        <a:ext cx="10457315" cy="6156309"/>
                      </a:xfrm>
                      <a:prstGeom prst="rect">
                        <a:avLst/>
                      </a:prstGeom>
                    </p:spPr>
                  </p:pic>
                </p:oleObj>
              </mc:Fallback>
            </mc:AlternateContent>
          </a:graphicData>
        </a:graphic>
      </p:graphicFrame>
      <p:sp>
        <p:nvSpPr>
          <p:cNvPr id="5" name="文本框 4"/>
          <p:cNvSpPr txBox="1"/>
          <p:nvPr>
            <p:custDataLst>
              <p:tags r:id="rId3"/>
            </p:custDataLst>
          </p:nvPr>
        </p:nvSpPr>
        <p:spPr>
          <a:xfrm>
            <a:off x="780415" y="5528945"/>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36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36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910988" y="346133"/>
          <a:ext cx="10368438" cy="6394373"/>
        </p:xfrm>
        <a:graphic>
          <a:graphicData uri="http://schemas.openxmlformats.org/presentationml/2006/ole">
            <mc:AlternateContent xmlns:mc="http://schemas.openxmlformats.org/markup-compatibility/2006">
              <mc:Choice xmlns:v="urn:schemas-microsoft-com:vml" Requires="v">
                <p:oleObj spid="_x0000_s25750" name="文档" r:id="rId1" imgW="10363200" imgH="6407150" progId="Word.Document.8">
                  <p:embed/>
                </p:oleObj>
              </mc:Choice>
              <mc:Fallback>
                <p:oleObj name="文档" r:id="rId1" imgW="10363200" imgH="6407150" progId="Word.Document.8">
                  <p:embed/>
                  <p:pic>
                    <p:nvPicPr>
                      <p:cNvPr id="0" name="图片 25749"/>
                      <p:cNvPicPr/>
                      <p:nvPr/>
                    </p:nvPicPr>
                    <p:blipFill>
                      <a:blip r:embed="rId2"/>
                      <a:stretch>
                        <a:fillRect/>
                      </a:stretch>
                    </p:blipFill>
                    <p:spPr>
                      <a:xfrm>
                        <a:off x="910988" y="346133"/>
                        <a:ext cx="10368438" cy="639437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224279" y="2061204"/>
          <a:ext cx="5272302" cy="395184"/>
        </p:xfrm>
        <a:graphic>
          <a:graphicData uri="http://schemas.openxmlformats.org/presentationml/2006/ole">
            <mc:AlternateContent xmlns:mc="http://schemas.openxmlformats.org/markup-compatibility/2006">
              <mc:Choice xmlns:v="urn:schemas-microsoft-com:vml" Requires="v">
                <p:oleObj spid="_x0000_s25751"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279" y="206120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2352558" y="3141043"/>
          <a:ext cx="5272302" cy="395184"/>
        </p:xfrm>
        <a:graphic>
          <a:graphicData uri="http://schemas.openxmlformats.org/presentationml/2006/ole">
            <mc:AlternateContent xmlns:mc="http://schemas.openxmlformats.org/markup-compatibility/2006">
              <mc:Choice xmlns:v="urn:schemas-microsoft-com:vml" Requires="v">
                <p:oleObj spid="_x0000_s25752"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558"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8039709" y="3141043"/>
          <a:ext cx="5272302" cy="395184"/>
        </p:xfrm>
        <a:graphic>
          <a:graphicData uri="http://schemas.openxmlformats.org/presentationml/2006/ole">
            <mc:AlternateContent xmlns:mc="http://schemas.openxmlformats.org/markup-compatibility/2006">
              <mc:Choice xmlns:v="urn:schemas-microsoft-com:vml" Requires="v">
                <p:oleObj spid="_x0000_s25753"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9709"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2856483" y="3788946"/>
          <a:ext cx="5272302" cy="395184"/>
        </p:xfrm>
        <a:graphic>
          <a:graphicData uri="http://schemas.openxmlformats.org/presentationml/2006/ole">
            <mc:AlternateContent xmlns:mc="http://schemas.openxmlformats.org/markup-compatibility/2006">
              <mc:Choice xmlns:v="urn:schemas-microsoft-com:vml" Requires="v">
                <p:oleObj spid="_x0000_s25754"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6483" y="378894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1039665" y="5516688"/>
          <a:ext cx="5272302" cy="395184"/>
        </p:xfrm>
        <a:graphic>
          <a:graphicData uri="http://schemas.openxmlformats.org/presentationml/2006/ole">
            <mc:AlternateContent xmlns:mc="http://schemas.openxmlformats.org/markup-compatibility/2006">
              <mc:Choice xmlns:v="urn:schemas-microsoft-com:vml" Requires="v">
                <p:oleObj spid="_x0000_s25755" name="文档" r:id="rId11" imgW="5276215" imgH="397510" progId="Word.Document.8">
                  <p:embed/>
                </p:oleObj>
              </mc:Choice>
              <mc:Fallback>
                <p:oleObj name="文档" r:id="rId11" imgW="5276215" imgH="397510" progId="Word.Document.8">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665" y="551668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597339"/>
          <a:ext cx="10457315" cy="5999188"/>
        </p:xfrm>
        <a:graphic>
          <a:graphicData uri="http://schemas.openxmlformats.org/presentationml/2006/ole">
            <mc:AlternateContent xmlns:mc="http://schemas.openxmlformats.org/markup-compatibility/2006">
              <mc:Choice xmlns:v="urn:schemas-microsoft-com:vml" Requires="v">
                <p:oleObj spid="_x0000_s29721" name="文档" r:id="rId1" imgW="10462260" imgH="6003290" progId="Word.Document.8">
                  <p:embed/>
                </p:oleObj>
              </mc:Choice>
              <mc:Fallback>
                <p:oleObj name="文档" r:id="rId1" imgW="10462260" imgH="6003290" progId="Word.Document.8">
                  <p:embed/>
                  <p:pic>
                    <p:nvPicPr>
                      <p:cNvPr id="0" name="图片 29720"/>
                      <p:cNvPicPr/>
                      <p:nvPr/>
                    </p:nvPicPr>
                    <p:blipFill>
                      <a:blip r:embed="rId2"/>
                      <a:stretch>
                        <a:fillRect/>
                      </a:stretch>
                    </p:blipFill>
                    <p:spPr>
                      <a:xfrm>
                        <a:off x="866549" y="597339"/>
                        <a:ext cx="10457315" cy="599918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0988" y="494477"/>
          <a:ext cx="10368438" cy="5869047"/>
        </p:xfrm>
        <a:graphic>
          <a:graphicData uri="http://schemas.openxmlformats.org/presentationml/2006/ole">
            <mc:AlternateContent xmlns:mc="http://schemas.openxmlformats.org/markup-compatibility/2006">
              <mc:Choice xmlns:v="urn:schemas-microsoft-com:vml" Requires="v">
                <p:oleObj spid="_x0000_s26749" name="文档" r:id="rId1" imgW="10363200" imgH="5879465" progId="Word.Document.8">
                  <p:embed/>
                </p:oleObj>
              </mc:Choice>
              <mc:Fallback>
                <p:oleObj name="文档" r:id="rId1" imgW="10363200" imgH="5879465" progId="Word.Document.8">
                  <p:embed/>
                  <p:pic>
                    <p:nvPicPr>
                      <p:cNvPr id="0" name="图片 26748"/>
                      <p:cNvPicPr/>
                      <p:nvPr/>
                    </p:nvPicPr>
                    <p:blipFill>
                      <a:blip r:embed="rId2"/>
                      <a:stretch>
                        <a:fillRect/>
                      </a:stretch>
                    </p:blipFill>
                    <p:spPr>
                      <a:xfrm>
                        <a:off x="910988" y="494477"/>
                        <a:ext cx="10368438" cy="586904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471601" y="1629269"/>
          <a:ext cx="5272302" cy="395184"/>
        </p:xfrm>
        <a:graphic>
          <a:graphicData uri="http://schemas.openxmlformats.org/presentationml/2006/ole">
            <mc:AlternateContent xmlns:mc="http://schemas.openxmlformats.org/markup-compatibility/2006">
              <mc:Choice xmlns:v="urn:schemas-microsoft-com:vml" Requires="v">
                <p:oleObj spid="_x0000_s26750"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01" y="162926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3216429" y="2061204"/>
          <a:ext cx="5272302" cy="395184"/>
        </p:xfrm>
        <a:graphic>
          <a:graphicData uri="http://schemas.openxmlformats.org/presentationml/2006/ole">
            <mc:AlternateContent xmlns:mc="http://schemas.openxmlformats.org/markup-compatibility/2006">
              <mc:Choice xmlns:v="urn:schemas-microsoft-com:vml" Requires="v">
                <p:oleObj spid="_x0000_s26751"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429" y="206120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1399612" y="2709107"/>
          <a:ext cx="5272302" cy="395184"/>
        </p:xfrm>
        <a:graphic>
          <a:graphicData uri="http://schemas.openxmlformats.org/presentationml/2006/ole">
            <mc:AlternateContent xmlns:mc="http://schemas.openxmlformats.org/markup-compatibility/2006">
              <mc:Choice xmlns:v="urn:schemas-microsoft-com:vml" Requires="v">
                <p:oleObj spid="_x0000_s26752"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612" y="270910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510848" y="5049515"/>
          <a:ext cx="5272302" cy="395184"/>
        </p:xfrm>
        <a:graphic>
          <a:graphicData uri="http://schemas.openxmlformats.org/presentationml/2006/ole">
            <mc:AlternateContent xmlns:mc="http://schemas.openxmlformats.org/markup-compatibility/2006">
              <mc:Choice xmlns:v="urn:schemas-microsoft-com:vml" Requires="v">
                <p:oleObj spid="_x0000_s26753"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848" y="504951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726192"/>
          <a:ext cx="10457315" cy="5405617"/>
        </p:xfrm>
        <a:graphic>
          <a:graphicData uri="http://schemas.openxmlformats.org/presentationml/2006/ole">
            <mc:AlternateContent xmlns:mc="http://schemas.openxmlformats.org/markup-compatibility/2006">
              <mc:Choice xmlns:v="urn:schemas-microsoft-com:vml" Requires="v">
                <p:oleObj spid="_x0000_s30745" name="文档" r:id="rId1" imgW="10462260" imgH="5408930" progId="Word.Document.8">
                  <p:embed/>
                </p:oleObj>
              </mc:Choice>
              <mc:Fallback>
                <p:oleObj name="文档" r:id="rId1" imgW="10462260" imgH="5408930" progId="Word.Document.8">
                  <p:embed/>
                  <p:pic>
                    <p:nvPicPr>
                      <p:cNvPr id="0" name="图片 30744"/>
                      <p:cNvPicPr/>
                      <p:nvPr/>
                    </p:nvPicPr>
                    <p:blipFill>
                      <a:blip r:embed="rId2"/>
                      <a:stretch>
                        <a:fillRect/>
                      </a:stretch>
                    </p:blipFill>
                    <p:spPr>
                      <a:xfrm>
                        <a:off x="866549" y="726192"/>
                        <a:ext cx="10457315" cy="5405617"/>
                      </a:xfrm>
                      <a:prstGeom prst="rect">
                        <a:avLst/>
                      </a:prstGeom>
                    </p:spPr>
                  </p:pic>
                </p:oleObj>
              </mc:Fallback>
            </mc:AlternateContent>
          </a:graphicData>
        </a:graphic>
      </p:graphicFrame>
      <p:sp>
        <p:nvSpPr>
          <p:cNvPr id="5" name="文本框 4"/>
          <p:cNvSpPr txBox="1"/>
          <p:nvPr>
            <p:custDataLst>
              <p:tags r:id="rId3"/>
            </p:custDataLst>
          </p:nvPr>
        </p:nvSpPr>
        <p:spPr>
          <a:xfrm>
            <a:off x="3586480" y="461391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8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fright</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910988" y="583502"/>
          <a:ext cx="10368438" cy="5869047"/>
        </p:xfrm>
        <a:graphic>
          <a:graphicData uri="http://schemas.openxmlformats.org/presentationml/2006/ole">
            <mc:AlternateContent xmlns:mc="http://schemas.openxmlformats.org/markup-compatibility/2006">
              <mc:Choice xmlns:v="urn:schemas-microsoft-com:vml" Requires="v">
                <p:oleObj spid="_x0000_s27798" name="文档" r:id="rId1" imgW="10354310" imgH="5888990" progId="Word.Document.8">
                  <p:embed/>
                </p:oleObj>
              </mc:Choice>
              <mc:Fallback>
                <p:oleObj name="文档" r:id="rId1" imgW="10354310" imgH="5888990" progId="Word.Document.8">
                  <p:embed/>
                  <p:pic>
                    <p:nvPicPr>
                      <p:cNvPr id="0" name="图片 27797"/>
                      <p:cNvPicPr/>
                      <p:nvPr/>
                    </p:nvPicPr>
                    <p:blipFill>
                      <a:blip r:embed="rId2"/>
                      <a:stretch>
                        <a:fillRect/>
                      </a:stretch>
                    </p:blipFill>
                    <p:spPr>
                      <a:xfrm>
                        <a:off x="910988" y="583502"/>
                        <a:ext cx="10368438" cy="586904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664064" y="2330959"/>
          <a:ext cx="5272302" cy="395184"/>
        </p:xfrm>
        <a:graphic>
          <a:graphicData uri="http://schemas.openxmlformats.org/presentationml/2006/ole">
            <mc:AlternateContent xmlns:mc="http://schemas.openxmlformats.org/markup-compatibility/2006">
              <mc:Choice xmlns:v="urn:schemas-microsoft-com:vml" Requires="v">
                <p:oleObj spid="_x0000_s27799"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064" y="233095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6239978" y="2925075"/>
          <a:ext cx="5272302" cy="395184"/>
        </p:xfrm>
        <a:graphic>
          <a:graphicData uri="http://schemas.openxmlformats.org/presentationml/2006/ole">
            <mc:AlternateContent xmlns:mc="http://schemas.openxmlformats.org/markup-compatibility/2006">
              <mc:Choice xmlns:v="urn:schemas-microsoft-com:vml" Requires="v">
                <p:oleObj spid="_x0000_s27800"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9978" y="292507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3216429" y="3446036"/>
          <a:ext cx="5272302" cy="395184"/>
        </p:xfrm>
        <a:graphic>
          <a:graphicData uri="http://schemas.openxmlformats.org/presentationml/2006/ole">
            <mc:AlternateContent xmlns:mc="http://schemas.openxmlformats.org/markup-compatibility/2006">
              <mc:Choice xmlns:v="urn:schemas-microsoft-com:vml" Requires="v">
                <p:oleObj spid="_x0000_s27801"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429" y="344603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7463795" y="3500989"/>
          <a:ext cx="5272302" cy="395184"/>
        </p:xfrm>
        <a:graphic>
          <a:graphicData uri="http://schemas.openxmlformats.org/presentationml/2006/ole">
            <mc:AlternateContent xmlns:mc="http://schemas.openxmlformats.org/markup-compatibility/2006">
              <mc:Choice xmlns:v="urn:schemas-microsoft-com:vml" Requires="v">
                <p:oleObj spid="_x0000_s27802"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3795" y="350098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4351171" y="4689569"/>
          <a:ext cx="5272302" cy="395184"/>
        </p:xfrm>
        <a:graphic>
          <a:graphicData uri="http://schemas.openxmlformats.org/presentationml/2006/ole">
            <mc:AlternateContent xmlns:mc="http://schemas.openxmlformats.org/markup-compatibility/2006">
              <mc:Choice xmlns:v="urn:schemas-microsoft-com:vml" Requires="v">
                <p:oleObj spid="_x0000_s27803" name="文档" r:id="rId11" imgW="5276215" imgH="397510" progId="Word.Document.8">
                  <p:embed/>
                </p:oleObj>
              </mc:Choice>
              <mc:Fallback>
                <p:oleObj name="文档" r:id="rId11" imgW="5276215" imgH="397510" progId="Word.Document.8">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1171" y="468956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558800" y="572770"/>
            <a:ext cx="4986655" cy="4146550"/>
          </a:xfrm>
          <a:prstGeom prst="rect">
            <a:avLst/>
          </a:prstGeom>
          <a:noFill/>
          <a:ln w="9525">
            <a:noFill/>
          </a:ln>
        </p:spPr>
      </p:pic>
      <p:sp>
        <p:nvSpPr>
          <p:cNvPr id="8" name="文本框 7"/>
          <p:cNvSpPr txBox="1"/>
          <p:nvPr>
            <p:custDataLst>
              <p:tags r:id="rId2"/>
            </p:custDataLst>
          </p:nvPr>
        </p:nvSpPr>
        <p:spPr>
          <a:xfrm>
            <a:off x="558800" y="5007610"/>
            <a:ext cx="5150485" cy="737235"/>
          </a:xfrm>
          <a:prstGeom prst="rect">
            <a:avLst/>
          </a:prstGeom>
          <a:solidFill>
            <a:schemeClr val="bg1"/>
          </a:solidFill>
        </p:spPr>
        <p:txBody>
          <a:bodyPr wrap="square" rtlCol="0">
            <a:spAutoFit/>
          </a:bodyPr>
          <a:p>
            <a:pPr marL="457200" indent="-457200">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a__________(frighten) look</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1" name="图片 100"/>
          <p:cNvPicPr/>
          <p:nvPr/>
        </p:nvPicPr>
        <p:blipFill>
          <a:blip r:embed="rId3"/>
          <a:stretch>
            <a:fillRect/>
          </a:stretch>
        </p:blipFill>
        <p:spPr>
          <a:xfrm>
            <a:off x="6360795" y="862330"/>
            <a:ext cx="4518025" cy="3783965"/>
          </a:xfrm>
          <a:prstGeom prst="rect">
            <a:avLst/>
          </a:prstGeom>
          <a:noFill/>
          <a:ln w="9525">
            <a:noFill/>
          </a:ln>
        </p:spPr>
      </p:pic>
      <p:sp>
        <p:nvSpPr>
          <p:cNvPr id="3" name="文本框 2"/>
          <p:cNvSpPr txBox="1"/>
          <p:nvPr>
            <p:custDataLst>
              <p:tags r:id="rId4"/>
            </p:custDataLst>
          </p:nvPr>
        </p:nvSpPr>
        <p:spPr>
          <a:xfrm>
            <a:off x="5860415" y="5007610"/>
            <a:ext cx="5150485" cy="737235"/>
          </a:xfrm>
          <a:prstGeom prst="rect">
            <a:avLst/>
          </a:prstGeom>
          <a:solidFill>
            <a:schemeClr val="bg1"/>
          </a:solidFill>
        </p:spPr>
        <p:txBody>
          <a:bodyPr wrap="square" rtlCol="0">
            <a:spAutoFit/>
          </a:bodyPr>
          <a:p>
            <a:pPr marL="457200" indent="-457200">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a__________(frighten) look</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custDataLst>
              <p:tags r:id="rId5"/>
            </p:custDataLst>
          </p:nvPr>
        </p:nvSpPr>
        <p:spPr>
          <a:xfrm>
            <a:off x="1335405" y="500761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frightened</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custDataLst>
              <p:tags r:id="rId6"/>
            </p:custDataLst>
          </p:nvPr>
        </p:nvSpPr>
        <p:spPr>
          <a:xfrm>
            <a:off x="6643370" y="5007610"/>
            <a:ext cx="1713230"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frightening</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P spid="5" grpId="0" bldLvl="0" animBg="1"/>
      <p:bldP spid="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资源 2511"/>
          <p:cNvPicPr>
            <a:picLocks noChangeAspect="1"/>
          </p:cNvPicPr>
          <p:nvPr/>
        </p:nvPicPr>
        <p:blipFill>
          <a:blip r:embed="rId1" cstate="screen"/>
          <a:stretch>
            <a:fillRect/>
          </a:stretch>
        </p:blipFill>
        <p:spPr>
          <a:xfrm rot="20846144">
            <a:off x="-542552" y="5792548"/>
            <a:ext cx="1105388" cy="1439144"/>
          </a:xfrm>
          <a:prstGeom prst="rect">
            <a:avLst/>
          </a:prstGeom>
        </p:spPr>
      </p:pic>
      <p:pic>
        <p:nvPicPr>
          <p:cNvPr id="2" name="图片 1" descr="资源 3211"/>
          <p:cNvPicPr>
            <a:picLocks noChangeAspect="1"/>
          </p:cNvPicPr>
          <p:nvPr/>
        </p:nvPicPr>
        <p:blipFill>
          <a:blip r:embed="rId2" cstate="screen"/>
          <a:stretch>
            <a:fillRect/>
          </a:stretch>
        </p:blipFill>
        <p:spPr>
          <a:xfrm>
            <a:off x="-410454" y="0"/>
            <a:ext cx="1089025" cy="850900"/>
          </a:xfrm>
          <a:prstGeom prst="rect">
            <a:avLst/>
          </a:prstGeom>
        </p:spPr>
      </p:pic>
      <p:pic>
        <p:nvPicPr>
          <p:cNvPr id="8" name="图片 7" descr="资源 2411"/>
          <p:cNvPicPr>
            <a:picLocks noChangeAspect="1"/>
          </p:cNvPicPr>
          <p:nvPr/>
        </p:nvPicPr>
        <p:blipFill>
          <a:blip r:embed="rId3" cstate="screen"/>
          <a:stretch>
            <a:fillRect/>
          </a:stretch>
        </p:blipFill>
        <p:spPr>
          <a:xfrm rot="1019763">
            <a:off x="11161435" y="6067571"/>
            <a:ext cx="1060585" cy="816404"/>
          </a:xfrm>
          <a:prstGeom prst="rect">
            <a:avLst/>
          </a:prstGeom>
        </p:spPr>
      </p:pic>
      <p:pic>
        <p:nvPicPr>
          <p:cNvPr id="11" name="图片 10" descr="资源 811"/>
          <p:cNvPicPr>
            <a:picLocks noChangeAspect="1"/>
          </p:cNvPicPr>
          <p:nvPr/>
        </p:nvPicPr>
        <p:blipFill>
          <a:blip r:embed="rId4" cstate="screen"/>
          <a:stretch>
            <a:fillRect/>
          </a:stretch>
        </p:blipFill>
        <p:spPr>
          <a:xfrm>
            <a:off x="11764962" y="3480435"/>
            <a:ext cx="320675" cy="1308100"/>
          </a:xfrm>
          <a:prstGeom prst="rect">
            <a:avLst/>
          </a:prstGeom>
        </p:spPr>
      </p:pic>
      <p:pic>
        <p:nvPicPr>
          <p:cNvPr id="12" name="图片 11" descr="资源 1611"/>
          <p:cNvPicPr>
            <a:picLocks noChangeAspect="1"/>
          </p:cNvPicPr>
          <p:nvPr/>
        </p:nvPicPr>
        <p:blipFill>
          <a:blip r:embed="rId5" cstate="screen"/>
          <a:stretch>
            <a:fillRect/>
          </a:stretch>
        </p:blipFill>
        <p:spPr>
          <a:xfrm rot="975370">
            <a:off x="11409312" y="70240"/>
            <a:ext cx="866630" cy="425549"/>
          </a:xfrm>
          <a:prstGeom prst="rect">
            <a:avLst/>
          </a:prstGeom>
        </p:spPr>
      </p:pic>
      <p:sp>
        <p:nvSpPr>
          <p:cNvPr id="3" name="矩形 2"/>
          <p:cNvSpPr/>
          <p:nvPr/>
        </p:nvSpPr>
        <p:spPr>
          <a:xfrm>
            <a:off x="522551" y="1606601"/>
            <a:ext cx="6400165" cy="583565"/>
          </a:xfrm>
          <a:prstGeom prst="rect">
            <a:avLst/>
          </a:prstGeom>
        </p:spPr>
        <p:txBody>
          <a:bodyPr wrap="none">
            <a:spAutoFit/>
          </a:bodyPr>
          <a:lstStyle/>
          <a:p>
            <a:r>
              <a:rPr lang="en-US" altLang="zh-CN" sz="3200" b="1" kern="100" dirty="0" smtClean="0">
                <a:solidFill>
                  <a:schemeClr val="accent4">
                    <a:lumMod val="75000"/>
                  </a:schemeClr>
                </a:solidFill>
                <a:latin typeface="Times New Roman" panose="02020603050405020304"/>
                <a:ea typeface="黑体" panose="02010609060101010101" charset="-122"/>
              </a:rPr>
              <a:t>senior</a:t>
            </a:r>
            <a:r>
              <a:rPr lang="zh-CN" altLang="zh-CN" sz="2800" i="1" kern="100" dirty="0">
                <a:latin typeface="Times New Roman" panose="02020603050405020304"/>
                <a:ea typeface="黑体" panose="02010609060101010101" charset="-122"/>
                <a:cs typeface="Times New Roman" panose="02020603050405020304"/>
              </a:rPr>
              <a:t>　</a:t>
            </a:r>
            <a:r>
              <a:rPr lang="en-US" altLang="zh-CN" sz="2800" b="1" i="1" kern="100" dirty="0" smtClean="0">
                <a:latin typeface="Times New Roman" panose="02020603050405020304"/>
                <a:ea typeface="黑体" panose="02010609060101010101" charset="-122"/>
              </a:rPr>
              <a:t>a</a:t>
            </a:r>
            <a:r>
              <a:rPr lang="zh-CN" altLang="zh-CN" sz="2800" i="1" kern="100" dirty="0" smtClean="0">
                <a:latin typeface="Times New Roman" panose="02020603050405020304"/>
                <a:ea typeface="黑体" panose="02010609060101010101" charset="-122"/>
                <a:cs typeface="Times New Roman" panose="02020603050405020304"/>
              </a:rPr>
              <a:t>．</a:t>
            </a:r>
            <a:r>
              <a:rPr lang="zh-CN" altLang="en-US" sz="2800" kern="100" dirty="0">
                <a:latin typeface="Times New Roman" panose="02020603050405020304"/>
                <a:ea typeface="黑体" panose="02010609060101010101" charset="-122"/>
                <a:cs typeface="Times New Roman" panose="02020603050405020304"/>
              </a:rPr>
              <a:t>高级</a:t>
            </a:r>
            <a:r>
              <a:rPr lang="zh-CN" altLang="en-US" sz="2800" kern="100" dirty="0" smtClean="0">
                <a:latin typeface="Times New Roman" panose="02020603050405020304"/>
                <a:ea typeface="黑体" panose="02010609060101010101" charset="-122"/>
                <a:cs typeface="Times New Roman" panose="02020603050405020304"/>
              </a:rPr>
              <a:t>的，年长的，资深的</a:t>
            </a:r>
            <a:r>
              <a:rPr lang="zh-CN" altLang="zh-CN" sz="2800" i="1" kern="100" dirty="0">
                <a:latin typeface="Times New Roman" panose="02020603050405020304"/>
                <a:ea typeface="黑体" panose="02010609060101010101" charset="-122"/>
                <a:cs typeface="Times New Roman" panose="02020603050405020304"/>
              </a:rPr>
              <a:t>　</a:t>
            </a:r>
            <a:endParaRPr lang="zh-CN" altLang="en-US" sz="2800" dirty="0"/>
          </a:p>
        </p:txBody>
      </p:sp>
      <p:sp>
        <p:nvSpPr>
          <p:cNvPr id="7" name="TextBox 6"/>
          <p:cNvSpPr txBox="1"/>
          <p:nvPr/>
        </p:nvSpPr>
        <p:spPr>
          <a:xfrm>
            <a:off x="1020445" y="2528570"/>
            <a:ext cx="1946275" cy="3784600"/>
          </a:xfrm>
          <a:prstGeom prst="rect">
            <a:avLst/>
          </a:prstGeom>
          <a:noFill/>
        </p:spPr>
        <p:txBody>
          <a:bodyPr wrap="square" rtlCol="0">
            <a:spAutoFit/>
          </a:bodyPr>
          <a:lstStyle/>
          <a:p>
            <a:pPr algn="ctr">
              <a:lnSpc>
                <a:spcPct val="150000"/>
              </a:lnSpc>
            </a:pPr>
            <a:r>
              <a:rPr lang="zh-CN" altLang="en-US" sz="3200" b="1" dirty="0" smtClean="0">
                <a:latin typeface="Times New Roman" panose="02020603050405020304" pitchFamily="18" charset="0"/>
                <a:cs typeface="Times New Roman" panose="02020603050405020304" pitchFamily="18" charset="0"/>
              </a:rPr>
              <a:t>幼儿园</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smtClean="0">
                <a:latin typeface="Times New Roman" panose="02020603050405020304" pitchFamily="18" charset="0"/>
                <a:cs typeface="Times New Roman" panose="02020603050405020304" pitchFamily="18" charset="0"/>
              </a:rPr>
              <a:t>小学</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smtClean="0">
                <a:latin typeface="Times New Roman" panose="02020603050405020304" pitchFamily="18" charset="0"/>
                <a:cs typeface="Times New Roman" panose="02020603050405020304" pitchFamily="18" charset="0"/>
              </a:rPr>
              <a:t>初中</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smtClean="0">
                <a:latin typeface="Times New Roman" panose="02020603050405020304" pitchFamily="18" charset="0"/>
                <a:cs typeface="Times New Roman" panose="02020603050405020304" pitchFamily="18" charset="0"/>
              </a:rPr>
              <a:t>高中</a:t>
            </a:r>
            <a:endParaRPr lang="en-US" altLang="zh-CN" sz="3200" b="1" dirty="0" smtClean="0">
              <a:latin typeface="Times New Roman" panose="02020603050405020304" pitchFamily="18" charset="0"/>
              <a:cs typeface="Times New Roman" panose="02020603050405020304" pitchFamily="18" charset="0"/>
            </a:endParaRPr>
          </a:p>
          <a:p>
            <a:pPr algn="ctr">
              <a:lnSpc>
                <a:spcPct val="150000"/>
              </a:lnSpc>
            </a:pPr>
            <a:r>
              <a:rPr lang="zh-CN" altLang="en-US" sz="3200" b="1" dirty="0">
                <a:latin typeface="Times New Roman" panose="02020603050405020304" pitchFamily="18" charset="0"/>
                <a:cs typeface="Times New Roman" panose="02020603050405020304" pitchFamily="18" charset="0"/>
              </a:rPr>
              <a:t>大学</a:t>
            </a:r>
            <a:endParaRPr lang="zh-CN" altLang="en-US" sz="32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281481" y="2457606"/>
            <a:ext cx="6876960" cy="3784600"/>
          </a:xfrm>
          <a:prstGeom prst="rect">
            <a:avLst/>
          </a:prstGeom>
          <a:noFill/>
        </p:spPr>
        <p:txBody>
          <a:bodyPr wrap="square" rtlCol="0">
            <a:spAutoFit/>
          </a:bodyPr>
          <a:lstStyle/>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nursery school/ kindergarten</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primary school</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junior high school</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senior high school</a:t>
            </a:r>
            <a:endParaRPr lang="en-US" altLang="zh-CN" sz="32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3200" dirty="0" smtClean="0">
                <a:solidFill>
                  <a:srgbClr val="C00000"/>
                </a:solidFill>
                <a:latin typeface="Times New Roman" panose="02020603050405020304" pitchFamily="18" charset="0"/>
                <a:cs typeface="Times New Roman" panose="02020603050405020304" pitchFamily="18" charset="0"/>
              </a:rPr>
              <a:t>university/ college</a:t>
            </a:r>
            <a:endParaRPr lang="zh-CN" altLang="en-US" sz="32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140200"/>
          </a:xfrm>
          <a:prstGeom prst="rect">
            <a:avLst/>
          </a:prstGeom>
          <a:solidFill>
            <a:schemeClr val="accent3">
              <a:lumMod val="20000"/>
              <a:lumOff val="80000"/>
            </a:schemeClr>
          </a:solidFill>
          <a:ln w="9525">
            <a:noFill/>
          </a:ln>
        </p:spPr>
        <p:txBody>
          <a:bodyPr wrap="square">
            <a:noAutofit/>
          </a:bodyPr>
          <a:p>
            <a:pPr indent="0" fontAlgn="auto"/>
            <a:r>
              <a:rPr lang="en-US" b="1">
                <a:latin typeface="Times New Roman" panose="02020603050405020304" pitchFamily="18" charset="0"/>
              </a:rPr>
              <a:t>Passage 2</a:t>
            </a:r>
            <a:endParaRPr lang="en-US" b="0">
              <a:latin typeface="Times New Roman" panose="02020603050405020304" pitchFamily="18" charset="0"/>
            </a:endParaRPr>
          </a:p>
          <a:p>
            <a:pPr indent="0" fontAlgn="auto"/>
            <a:r>
              <a:rPr lang="en-US">
                <a:latin typeface="Times New Roman" panose="02020603050405020304" pitchFamily="18" charset="0"/>
              </a:rPr>
              <a:t>1.Sport is not only </a:t>
            </a:r>
            <a:r>
              <a:rPr lang="en-US" b="1">
                <a:latin typeface="Times New Roman" panose="02020603050405020304" pitchFamily="18" charset="0"/>
              </a:rPr>
              <a:t>physically</a:t>
            </a:r>
            <a:r>
              <a:rPr lang="en-US">
                <a:latin typeface="Times New Roman" panose="02020603050405020304" pitchFamily="18" charset="0"/>
              </a:rPr>
              <a:t> challenging, but can also be </a:t>
            </a:r>
            <a:r>
              <a:rPr lang="en-US" b="1">
                <a:latin typeface="Times New Roman" panose="02020603050405020304" pitchFamily="18" charset="0"/>
              </a:rPr>
              <a:t>mentally</a:t>
            </a:r>
            <a:r>
              <a:rPr lang="en-US">
                <a:latin typeface="Times New Roman" panose="02020603050405020304" pitchFamily="18" charset="0"/>
              </a:rPr>
              <a:t> challenging. </a:t>
            </a:r>
            <a:r>
              <a:rPr lang="en-US" b="1">
                <a:latin typeface="Times New Roman" panose="02020603050405020304" pitchFamily="18" charset="0"/>
              </a:rPr>
              <a:t>Criticism</a:t>
            </a:r>
            <a:r>
              <a:rPr lang="en-US">
                <a:latin typeface="Times New Roman" panose="02020603050405020304" pitchFamily="18" charset="0"/>
              </a:rPr>
              <a:t> (批评) from coaches, parents and other teammates, as well as pressure to win can create too much anxiety or stress for young athletes. Stress can be physical, emotional, or</a:t>
            </a:r>
            <a:r>
              <a:rPr lang="en-US" b="1">
                <a:latin typeface="Times New Roman" panose="02020603050405020304" pitchFamily="18" charset="0"/>
              </a:rPr>
              <a:t> psychological </a:t>
            </a:r>
            <a:r>
              <a:rPr lang="en-US">
                <a:latin typeface="Times New Roman" panose="02020603050405020304" pitchFamily="18" charset="0"/>
              </a:rPr>
              <a:t>and research has </a:t>
            </a:r>
            <a:r>
              <a:rPr lang="en-US" b="1">
                <a:latin typeface="Times New Roman" panose="02020603050405020304" pitchFamily="18" charset="0"/>
              </a:rPr>
              <a:t>indicated </a:t>
            </a:r>
            <a:r>
              <a:rPr lang="en-US">
                <a:latin typeface="Times New Roman" panose="02020603050405020304" pitchFamily="18" charset="0"/>
              </a:rPr>
              <a:t>that it can lead to burnout. </a:t>
            </a:r>
            <a:r>
              <a:rPr lang="en-US" b="1">
                <a:latin typeface="Times New Roman" panose="02020603050405020304" pitchFamily="18" charset="0"/>
              </a:rPr>
              <a:t>Burnout</a:t>
            </a:r>
            <a:r>
              <a:rPr lang="en-US">
                <a:latin typeface="Times New Roman" panose="02020603050405020304" pitchFamily="18" charset="0"/>
              </a:rPr>
              <a:t> has been described as dropping out of or quitting an activity that was at one time enjoyable.</a:t>
            </a:r>
            <a:endParaRPr lang="en-US">
              <a:latin typeface="Times New Roman" panose="02020603050405020304" pitchFamily="18" charset="0"/>
            </a:endParaRPr>
          </a:p>
          <a:p>
            <a:pPr indent="0" fontAlgn="auto"/>
            <a:r>
              <a:rPr lang="en-US">
                <a:latin typeface="Times New Roman" panose="02020603050405020304" pitchFamily="18" charset="0"/>
              </a:rPr>
              <a:t>2.The early years of growth are important years for learning about oneself and the sport setting is one where valuable experiences can take place. Young athletes can, for example, </a:t>
            </a:r>
            <a:r>
              <a:rPr lang="en-US" b="1" u="sng">
                <a:solidFill>
                  <a:srgbClr val="FF0000"/>
                </a:solidFill>
                <a:latin typeface="Times New Roman" panose="02020603050405020304" pitchFamily="18" charset="0"/>
              </a:rPr>
              <a:t>learn how to</a:t>
            </a:r>
            <a:r>
              <a:rPr lang="en-US" b="1" u="sng">
                <a:solidFill>
                  <a:srgbClr val="FF0000"/>
                </a:solidFill>
                <a:latin typeface="Times New Roman" panose="02020603050405020304" pitchFamily="18" charset="0"/>
              </a:rPr>
              <a:t> cooperate with others, make friends, and gain other social  skills that will be used throughout their lives.</a:t>
            </a:r>
            <a:r>
              <a:rPr lang="en-US">
                <a:latin typeface="Times New Roman" panose="02020603050405020304" pitchFamily="18" charset="0"/>
              </a:rPr>
              <a:t> Coaches and parents should be aware, at all times, that their </a:t>
            </a:r>
            <a:r>
              <a:rPr lang="en-US" b="1">
                <a:latin typeface="Times New Roman" panose="02020603050405020304" pitchFamily="18" charset="0"/>
              </a:rPr>
              <a:t>feedback</a:t>
            </a:r>
            <a:r>
              <a:rPr lang="en-US">
                <a:latin typeface="Times New Roman" panose="02020603050405020304" pitchFamily="18" charset="0"/>
              </a:rPr>
              <a:t> to youngsters can greatly affect their children. Youngsters may take their parents and coaches’ criticisms to heart and find faults in themselves.</a:t>
            </a:r>
            <a:endParaRPr lang="en-US">
              <a:latin typeface="Times New Roman" panose="02020603050405020304" pitchFamily="18" charset="0"/>
            </a:endParaRPr>
          </a:p>
          <a:p>
            <a:pPr indent="0" fontAlgn="auto"/>
            <a:r>
              <a:rPr lang="en-US">
                <a:latin typeface="Times New Roman" panose="02020603050405020304" pitchFamily="18" charset="0"/>
              </a:rPr>
              <a:t>3</a:t>
            </a:r>
            <a:r>
              <a:rPr lang="en-US" b="1">
                <a:latin typeface="Times New Roman" panose="02020603050405020304" pitchFamily="18" charset="0"/>
              </a:rPr>
              <a:t>.</a:t>
            </a:r>
            <a:r>
              <a:rPr lang="en-US" b="1" u="sng">
                <a:solidFill>
                  <a:srgbClr val="FF0000"/>
                </a:solidFill>
                <a:latin typeface="Times New Roman" panose="02020603050405020304" pitchFamily="18" charset="0"/>
              </a:rPr>
              <a:t>Coaches and parents should also pay attention that youth sport participation does not become work for children. </a:t>
            </a:r>
            <a:r>
              <a:rPr lang="en-US">
                <a:solidFill>
                  <a:schemeClr val="tx1"/>
                </a:solidFill>
                <a:latin typeface="Times New Roman" panose="02020603050405020304" pitchFamily="18" charset="0"/>
              </a:rPr>
              <a:t>T</a:t>
            </a:r>
            <a:r>
              <a:rPr lang="en-US">
                <a:latin typeface="Times New Roman" panose="02020603050405020304" pitchFamily="18" charset="0"/>
              </a:rPr>
              <a:t>he outcome of the game should not be more important than the process of learning the sport and other life lessons. In today’s youth sport setting, young athletes may be worrying more about who will win</a:t>
            </a:r>
            <a:r>
              <a:rPr lang="en-US" b="1" u="sng">
                <a:solidFill>
                  <a:srgbClr val="FF0000"/>
                </a:solidFill>
                <a:latin typeface="Times New Roman" panose="02020603050405020304" pitchFamily="18" charset="0"/>
              </a:rPr>
              <a:t> instead of enjoying themselves and the sport</a:t>
            </a:r>
            <a:r>
              <a:rPr lang="en-US">
                <a:latin typeface="Times New Roman" panose="02020603050405020304" pitchFamily="18" charset="0"/>
              </a:rPr>
              <a:t>. Following a game, many parents and coaches focus on the outcome and find faults with youngsters’ performances. Positive support should be provided regardless of the outcome. Research indicates that </a:t>
            </a:r>
            <a:r>
              <a:rPr lang="en-US" b="1" u="sng">
                <a:solidFill>
                  <a:srgbClr val="FF0000"/>
                </a:solidFill>
                <a:latin typeface="Times New Roman" panose="02020603050405020304" pitchFamily="18" charset="0"/>
              </a:rPr>
              <a:t>positive support</a:t>
            </a:r>
            <a:r>
              <a:rPr lang="en-US">
                <a:latin typeface="Times New Roman" panose="02020603050405020304" pitchFamily="18" charset="0"/>
              </a:rPr>
              <a:t> encourages and </a:t>
            </a:r>
            <a:r>
              <a:rPr lang="en-US" b="1">
                <a:latin typeface="Times New Roman" panose="02020603050405020304" pitchFamily="18" charset="0"/>
              </a:rPr>
              <a:t>has a greater effect on</a:t>
            </a:r>
            <a:r>
              <a:rPr lang="en-US">
                <a:latin typeface="Times New Roman" panose="02020603050405020304" pitchFamily="18" charset="0"/>
              </a:rPr>
              <a:t> learning than criticism. Again, criticism can create high levels of stress, which can lead to burnout.</a:t>
            </a:r>
            <a:endParaRPr lang="en-US">
              <a:latin typeface="Times New Roman" panose="02020603050405020304" pitchFamily="18" charset="0"/>
            </a:endParaRPr>
          </a:p>
        </p:txBody>
      </p:sp>
      <p:sp>
        <p:nvSpPr>
          <p:cNvPr id="4" name="文本框 3"/>
          <p:cNvSpPr txBox="1"/>
          <p:nvPr/>
        </p:nvSpPr>
        <p:spPr>
          <a:xfrm>
            <a:off x="0" y="4140200"/>
            <a:ext cx="12849860" cy="2360930"/>
          </a:xfrm>
          <a:prstGeom prst="rect">
            <a:avLst/>
          </a:prstGeom>
          <a:noFill/>
          <a:ln w="9525">
            <a:noFill/>
          </a:ln>
        </p:spPr>
        <p:txBody>
          <a:bodyPr wrap="square">
            <a:noAutofit/>
          </a:bodyPr>
          <a:p>
            <a:pPr indent="0"/>
            <a:r>
              <a:rPr>
                <a:latin typeface="Times New Roman" panose="02020603050405020304" pitchFamily="18" charset="0"/>
                <a:cs typeface="Times New Roman" panose="02020603050405020304" pitchFamily="18" charset="0"/>
              </a:rPr>
              <a:t>5．What is</a:t>
            </a:r>
            <a:r>
              <a:rPr b="1">
                <a:solidFill>
                  <a:srgbClr val="FF0000"/>
                </a:solidFill>
                <a:latin typeface="Times New Roman" panose="02020603050405020304" pitchFamily="18" charset="0"/>
                <a:cs typeface="Times New Roman" panose="02020603050405020304" pitchFamily="18" charset="0"/>
              </a:rPr>
              <a:t> the main idea </a:t>
            </a:r>
            <a:r>
              <a:rPr>
                <a:latin typeface="Times New Roman" panose="02020603050405020304" pitchFamily="18" charset="0"/>
                <a:cs typeface="Times New Roman" panose="02020603050405020304" pitchFamily="18" charset="0"/>
              </a:rPr>
              <a:t>of the first paragraph?</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A．Stress should be made less.	B．Sport can be mentally challenging.</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C．Mental stress should be reduced.	D．Sport should be made less competitive.</a:t>
            </a:r>
            <a:endParaRPr>
              <a:latin typeface="Times New Roman" panose="02020603050405020304" pitchFamily="18" charset="0"/>
              <a:cs typeface="Times New Roman" panose="02020603050405020304" pitchFamily="18" charset="0"/>
            </a:endParaRPr>
          </a:p>
          <a:p>
            <a:pPr indent="0"/>
            <a:r>
              <a:rPr b="1">
                <a:solidFill>
                  <a:srgbClr val="FF0000"/>
                </a:solidFill>
                <a:latin typeface="Times New Roman" panose="02020603050405020304" pitchFamily="18" charset="0"/>
                <a:cs typeface="Times New Roman" panose="02020603050405020304" pitchFamily="18" charset="0"/>
              </a:rPr>
              <a:t>6．</a:t>
            </a:r>
            <a:r>
              <a:rPr>
                <a:latin typeface="Times New Roman" panose="02020603050405020304" pitchFamily="18" charset="0"/>
                <a:cs typeface="Times New Roman" panose="02020603050405020304" pitchFamily="18" charset="0"/>
              </a:rPr>
              <a:t>Why is sport important for young people according to the passage?</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A．It </a:t>
            </a:r>
            <a:r>
              <a:rPr b="1">
                <a:solidFill>
                  <a:srgbClr val="C00000"/>
                </a:solidFill>
                <a:latin typeface="Times New Roman" panose="02020603050405020304" pitchFamily="18" charset="0"/>
                <a:cs typeface="Times New Roman" panose="02020603050405020304" pitchFamily="18" charset="0"/>
              </a:rPr>
              <a:t>enables</a:t>
            </a:r>
            <a:r>
              <a:rPr>
                <a:latin typeface="Times New Roman" panose="02020603050405020304" pitchFamily="18" charset="0"/>
                <a:cs typeface="Times New Roman" panose="02020603050405020304" pitchFamily="18" charset="0"/>
              </a:rPr>
              <a:t> them </a:t>
            </a:r>
            <a:r>
              <a:rPr b="1">
                <a:solidFill>
                  <a:srgbClr val="C00000"/>
                </a:solidFill>
                <a:latin typeface="Times New Roman" panose="02020603050405020304" pitchFamily="18" charset="0"/>
                <a:cs typeface="Times New Roman" panose="02020603050405020304" pitchFamily="18" charset="0"/>
              </a:rPr>
              <a:t>to</a:t>
            </a:r>
            <a:r>
              <a:rPr>
                <a:latin typeface="Times New Roman" panose="02020603050405020304" pitchFamily="18" charset="0"/>
                <a:cs typeface="Times New Roman" panose="02020603050405020304" pitchFamily="18" charset="0"/>
              </a:rPr>
              <a:t> </a:t>
            </a:r>
            <a:r>
              <a:rPr b="1">
                <a:latin typeface="Times New Roman" panose="02020603050405020304" pitchFamily="18" charset="0"/>
                <a:cs typeface="Times New Roman" panose="02020603050405020304" pitchFamily="18" charset="0"/>
              </a:rPr>
              <a:t>criticize</a:t>
            </a:r>
            <a:r>
              <a:rPr>
                <a:latin typeface="Times New Roman" panose="02020603050405020304" pitchFamily="18" charset="0"/>
                <a:cs typeface="Times New Roman" panose="02020603050405020304" pitchFamily="18" charset="0"/>
              </a:rPr>
              <a:t> themselves.</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B．It can help them learn more about society.</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C．It can </a:t>
            </a:r>
            <a:r>
              <a:rPr b="1">
                <a:solidFill>
                  <a:srgbClr val="C00000"/>
                </a:solidFill>
                <a:latin typeface="Times New Roman" panose="02020603050405020304" pitchFamily="18" charset="0"/>
                <a:cs typeface="Times New Roman" panose="02020603050405020304" pitchFamily="18" charset="0"/>
              </a:rPr>
              <a:t>provide</a:t>
            </a:r>
            <a:r>
              <a:rPr>
                <a:latin typeface="Times New Roman" panose="02020603050405020304" pitchFamily="18" charset="0"/>
                <a:cs typeface="Times New Roman" panose="02020603050405020304" pitchFamily="18" charset="0"/>
              </a:rPr>
              <a:t> them </a:t>
            </a:r>
            <a:r>
              <a:rPr b="1">
                <a:solidFill>
                  <a:srgbClr val="C00000"/>
                </a:solidFill>
                <a:latin typeface="Times New Roman" panose="02020603050405020304" pitchFamily="18" charset="0"/>
                <a:cs typeface="Times New Roman" panose="02020603050405020304" pitchFamily="18" charset="0"/>
              </a:rPr>
              <a:t>with</a:t>
            </a:r>
            <a:r>
              <a:rPr>
                <a:latin typeface="Times New Roman" panose="02020603050405020304" pitchFamily="18" charset="0"/>
                <a:cs typeface="Times New Roman" panose="02020603050405020304" pitchFamily="18" charset="0"/>
              </a:rPr>
              <a:t> valuable experiences.</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D．It teaches them how to set </a:t>
            </a:r>
            <a:r>
              <a:rPr b="1">
                <a:solidFill>
                  <a:srgbClr val="C00000"/>
                </a:solidFill>
                <a:latin typeface="Times New Roman" panose="02020603050405020304" pitchFamily="18" charset="0"/>
                <a:cs typeface="Times New Roman" panose="02020603050405020304" pitchFamily="18" charset="0"/>
              </a:rPr>
              <a:t>realistic</a:t>
            </a:r>
            <a:r>
              <a:rPr>
                <a:latin typeface="Times New Roman" panose="02020603050405020304" pitchFamily="18" charset="0"/>
                <a:cs typeface="Times New Roman" panose="02020603050405020304" pitchFamily="18" charset="0"/>
              </a:rPr>
              <a:t> goals for themselves.</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7．What should parents and coaches do according to the passage?</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A．Make sure children enjoy sport.	B．Help children to win every game.</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C．Train children to deal with stress.	D．Understand the meaning of sport.</a:t>
            </a:r>
            <a:endParaRPr>
              <a:latin typeface="Times New Roman" panose="02020603050405020304" pitchFamily="18" charset="0"/>
              <a:cs typeface="Times New Roman" panose="02020603050405020304" pitchFamily="18" charset="0"/>
            </a:endParaRPr>
          </a:p>
          <a:p>
            <a:pPr indent="0"/>
            <a:endParaRPr>
              <a:latin typeface="Times New Roman" panose="02020603050405020304" pitchFamily="18" charset="0"/>
              <a:cs typeface="Times New Roman" panose="02020603050405020304" pitchFamily="18" charset="0"/>
            </a:endParaRPr>
          </a:p>
        </p:txBody>
      </p:sp>
      <p:sp>
        <p:nvSpPr>
          <p:cNvPr id="5" name="文本框 4"/>
          <p:cNvSpPr txBox="1"/>
          <p:nvPr/>
        </p:nvSpPr>
        <p:spPr>
          <a:xfrm>
            <a:off x="8154035" y="3827145"/>
            <a:ext cx="5080000" cy="368300"/>
          </a:xfrm>
          <a:prstGeom prst="rect">
            <a:avLst/>
          </a:prstGeom>
          <a:noFill/>
          <a:ln w="9525">
            <a:noFill/>
          </a:ln>
        </p:spPr>
        <p:txBody>
          <a:bodyPr>
            <a:spAutoFit/>
          </a:bodyPr>
          <a:p>
            <a:pPr indent="0"/>
            <a:r>
              <a:rPr lang="zh-CN" b="0">
                <a:solidFill>
                  <a:srgbClr val="FF0000"/>
                </a:solidFill>
                <a:ea typeface="宋体" panose="02010600030101010101" pitchFamily="2" charset="-122"/>
              </a:rPr>
              <a:t>【答案】</a:t>
            </a:r>
            <a:r>
              <a:rPr b="0">
                <a:solidFill>
                  <a:srgbClr val="FF0000"/>
                </a:solidFill>
              </a:rPr>
              <a:t>5．B    6．C    7．A    8．C</a:t>
            </a:r>
            <a:endParaRPr b="0">
              <a:solidFill>
                <a:srgbClr val="FF0000"/>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13.png" descr="资源 2511"/>
          <p:cNvPicPr>
            <a:picLocks noChangeAspect="1"/>
          </p:cNvPicPr>
          <p:nvPr/>
        </p:nvPicPr>
        <p:blipFill>
          <a:blip r:embed="rId1"/>
          <a:stretch>
            <a:fillRect/>
          </a:stretch>
        </p:blipFill>
        <p:spPr>
          <a:xfrm rot="20846144">
            <a:off x="-542553" y="5792546"/>
            <a:ext cx="1105390" cy="1439147"/>
          </a:xfrm>
          <a:prstGeom prst="rect">
            <a:avLst/>
          </a:prstGeom>
          <a:ln w="12700">
            <a:miter lim="400000"/>
            <a:headEnd/>
            <a:tailEnd/>
          </a:ln>
        </p:spPr>
      </p:pic>
      <p:pic>
        <p:nvPicPr>
          <p:cNvPr id="146" name="image7.png" descr="资源 3211"/>
          <p:cNvPicPr>
            <a:picLocks noChangeAspect="1"/>
          </p:cNvPicPr>
          <p:nvPr/>
        </p:nvPicPr>
        <p:blipFill>
          <a:blip r:embed="rId2"/>
          <a:stretch>
            <a:fillRect/>
          </a:stretch>
        </p:blipFill>
        <p:spPr>
          <a:xfrm>
            <a:off x="-410455" y="0"/>
            <a:ext cx="1089026" cy="850900"/>
          </a:xfrm>
          <a:prstGeom prst="rect">
            <a:avLst/>
          </a:prstGeom>
          <a:ln w="12700">
            <a:miter lim="400000"/>
            <a:headEnd/>
            <a:tailEnd/>
          </a:ln>
        </p:spPr>
      </p:pic>
      <p:pic>
        <p:nvPicPr>
          <p:cNvPr id="147" name="image14.png" descr="资源 2411"/>
          <p:cNvPicPr>
            <a:picLocks noChangeAspect="1"/>
          </p:cNvPicPr>
          <p:nvPr/>
        </p:nvPicPr>
        <p:blipFill>
          <a:blip r:embed="rId3"/>
          <a:stretch>
            <a:fillRect/>
          </a:stretch>
        </p:blipFill>
        <p:spPr>
          <a:xfrm rot="1019763">
            <a:off x="11161434" y="6067571"/>
            <a:ext cx="1060587" cy="816406"/>
          </a:xfrm>
          <a:prstGeom prst="rect">
            <a:avLst/>
          </a:prstGeom>
          <a:ln w="12700">
            <a:miter lim="400000"/>
            <a:headEnd/>
            <a:tailEnd/>
          </a:ln>
        </p:spPr>
      </p:pic>
      <p:pic>
        <p:nvPicPr>
          <p:cNvPr id="148" name="image10.png" descr="资源 811"/>
          <p:cNvPicPr>
            <a:picLocks noChangeAspect="1"/>
          </p:cNvPicPr>
          <p:nvPr/>
        </p:nvPicPr>
        <p:blipFill>
          <a:blip r:embed="rId4"/>
          <a:stretch>
            <a:fillRect/>
          </a:stretch>
        </p:blipFill>
        <p:spPr>
          <a:xfrm>
            <a:off x="11764960" y="3480434"/>
            <a:ext cx="320677" cy="1308102"/>
          </a:xfrm>
          <a:prstGeom prst="rect">
            <a:avLst/>
          </a:prstGeom>
          <a:ln w="12700">
            <a:miter lim="400000"/>
            <a:headEnd/>
            <a:tailEnd/>
          </a:ln>
        </p:spPr>
      </p:pic>
      <p:pic>
        <p:nvPicPr>
          <p:cNvPr id="149" name="image11.png" descr="资源 1611"/>
          <p:cNvPicPr>
            <a:picLocks noChangeAspect="1"/>
          </p:cNvPicPr>
          <p:nvPr/>
        </p:nvPicPr>
        <p:blipFill>
          <a:blip r:embed="rId5"/>
          <a:stretch>
            <a:fillRect/>
          </a:stretch>
        </p:blipFill>
        <p:spPr>
          <a:xfrm rot="975370">
            <a:off x="11409312" y="70240"/>
            <a:ext cx="866632" cy="425549"/>
          </a:xfrm>
          <a:prstGeom prst="rect">
            <a:avLst/>
          </a:prstGeom>
          <a:ln w="12700">
            <a:miter lim="400000"/>
            <a:headEnd/>
            <a:tailEnd/>
          </a:ln>
        </p:spPr>
      </p:pic>
      <p:sp>
        <p:nvSpPr>
          <p:cNvPr id="151" name="Shape 151"/>
          <p:cNvSpPr/>
          <p:nvPr/>
        </p:nvSpPr>
        <p:spPr>
          <a:xfrm>
            <a:off x="522550" y="1606600"/>
            <a:ext cx="8250555" cy="1013460"/>
          </a:xfrm>
          <a:prstGeom prst="rect">
            <a:avLst/>
          </a:prstGeom>
          <a:ln w="12700">
            <a:miter lim="400000"/>
          </a:ln>
        </p:spPr>
        <p:txBody>
          <a:bodyPr wrap="none" lIns="45718" tIns="45718" rIns="45718" bIns="45718">
            <a:spAutoFit/>
          </a:bodyPr>
          <a:lstStyle/>
          <a:p>
            <a:pPr indent="0">
              <a:buSzPct val="100000"/>
              <a:buNone/>
              <a:defRPr sz="3200" b="1">
                <a:solidFill>
                  <a:srgbClr val="BF4274"/>
                </a:solidFill>
                <a:latin typeface="Times New Roman" panose="02020603050405020304"/>
                <a:ea typeface="Times New Roman" panose="02020603050405020304"/>
                <a:cs typeface="Times New Roman" panose="02020603050405020304"/>
                <a:sym typeface="Times New Roman" panose="02020603050405020304"/>
              </a:defRPr>
            </a:pPr>
            <a:r>
              <a:t>senior</a:t>
            </a:r>
            <a:r>
              <a:rPr sz="2800" b="0">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　</a:t>
            </a:r>
            <a:r>
              <a:rPr sz="2800" i="1">
                <a:solidFill>
                  <a:srgbClr val="000000"/>
                </a:solidFill>
              </a:rPr>
              <a:t>a</a:t>
            </a:r>
            <a:r>
              <a:rPr sz="2800" b="0">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．高级的，年长的，资深的</a:t>
            </a:r>
            <a:endParaRPr sz="2800"/>
          </a:p>
          <a:p>
            <a:pPr>
              <a:defRPr sz="2800" i="1">
                <a:latin typeface="Times New Roman" panose="02020603050405020304"/>
                <a:ea typeface="Times New Roman" panose="02020603050405020304"/>
                <a:cs typeface="Times New Roman" panose="02020603050405020304"/>
                <a:sym typeface="Times New Roman" panose="02020603050405020304"/>
              </a:defRPr>
            </a:pPr>
            <a:r>
              <a:t>		 </a:t>
            </a:r>
            <a:r>
              <a:rPr b="1"/>
              <a:t>n</a:t>
            </a:r>
            <a:r>
              <a:rPr i="0">
                <a:latin typeface="黑体" panose="02010609060101010101" charset="-122"/>
                <a:ea typeface="黑体" panose="02010609060101010101" charset="-122"/>
                <a:cs typeface="黑体" panose="02010609060101010101" charset="-122"/>
                <a:sym typeface="黑体" panose="02010609060101010101" charset="-122"/>
              </a:rPr>
              <a:t>．长辈，上司，（初高中）毕业班学生</a:t>
            </a:r>
            <a:endParaRPr i="0">
              <a:latin typeface="黑体" panose="02010609060101010101" charset="-122"/>
              <a:ea typeface="黑体" panose="02010609060101010101" charset="-122"/>
              <a:cs typeface="黑体" panose="02010609060101010101" charset="-122"/>
              <a:sym typeface="黑体" panose="02010609060101010101" charset="-122"/>
            </a:endParaRPr>
          </a:p>
        </p:txBody>
      </p:sp>
      <p:pic>
        <p:nvPicPr>
          <p:cNvPr id="152" name="image16.png"/>
          <p:cNvPicPr>
            <a:picLocks noChangeAspect="1"/>
          </p:cNvPicPr>
          <p:nvPr/>
        </p:nvPicPr>
        <p:blipFill>
          <a:blip r:embed="rId6"/>
          <a:stretch>
            <a:fillRect/>
          </a:stretch>
        </p:blipFill>
        <p:spPr>
          <a:xfrm>
            <a:off x="7109976" y="3848668"/>
            <a:ext cx="4815324" cy="2311357"/>
          </a:xfrm>
          <a:prstGeom prst="rect">
            <a:avLst/>
          </a:prstGeom>
          <a:ln w="12700">
            <a:miter lim="400000"/>
            <a:headEnd/>
            <a:tailEnd/>
          </a:ln>
        </p:spPr>
      </p:pic>
      <p:sp>
        <p:nvSpPr>
          <p:cNvPr id="153" name="Shape 153"/>
          <p:cNvSpPr/>
          <p:nvPr/>
        </p:nvSpPr>
        <p:spPr>
          <a:xfrm>
            <a:off x="566485" y="2839354"/>
            <a:ext cx="5983024" cy="1953775"/>
          </a:xfrm>
          <a:prstGeom prst="rect">
            <a:avLst/>
          </a:prstGeom>
          <a:ln w="12700">
            <a:miter lim="400000"/>
          </a:ln>
        </p:spPr>
        <p:txBody>
          <a:bodyPr lIns="45718" tIns="45718" rIns="45718" bIns="45718">
            <a:spAutoFit/>
          </a:bodyPr>
          <a:lstStyle/>
          <a:p>
            <a:pPr marL="457200" indent="-457200">
              <a:buSzPct val="100000"/>
              <a:buFont typeface="Arial" panose="020B0604020202020204"/>
              <a:buChar char="•"/>
              <a:defRPr sz="3200">
                <a:latin typeface="Times New Roman" panose="02020603050405020304"/>
                <a:ea typeface="Times New Roman" panose="02020603050405020304"/>
                <a:cs typeface="Times New Roman" panose="02020603050405020304"/>
                <a:sym typeface="Times New Roman" panose="02020603050405020304"/>
              </a:defRPr>
            </a:pPr>
            <a:r>
              <a:t>He held a _________ position in a large company.</a:t>
            </a:r>
          </a:p>
          <a:p>
            <a:pPr>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54" name="Shape 154"/>
          <p:cNvSpPr/>
          <p:nvPr/>
        </p:nvSpPr>
        <p:spPr>
          <a:xfrm>
            <a:off x="3077596" y="2817123"/>
            <a:ext cx="1295402" cy="544075"/>
          </a:xfrm>
          <a:prstGeom prst="rect">
            <a:avLst/>
          </a:prstGeom>
          <a:ln w="12700">
            <a:miter lim="400000"/>
          </a:ln>
        </p:spPr>
        <p:txBody>
          <a:bodyPr lIns="45718" tIns="45718" rIns="45718" bIns="45718">
            <a:spAutoFit/>
          </a:bodyPr>
          <a:lstStyle>
            <a:lvl1pPr>
              <a:defRPr sz="3200">
                <a:solidFill>
                  <a:srgbClr val="C00000"/>
                </a:solidFill>
                <a:latin typeface="Times New Roman" panose="02020603050405020304"/>
                <a:ea typeface="Times New Roman" panose="02020603050405020304"/>
                <a:cs typeface="Times New Roman" panose="02020603050405020304"/>
                <a:sym typeface="Times New Roman" panose="02020603050405020304"/>
              </a:defRPr>
            </a:lvl1pPr>
          </a:lstStyle>
          <a:p>
            <a:r>
              <a:rPr>
                <a:solidFill>
                  <a:srgbClr val="FF0000"/>
                </a:solidFill>
              </a:rPr>
              <a:t>senior</a:t>
            </a:r>
            <a:endParaRPr>
              <a:solidFill>
                <a:srgbClr val="FF0000"/>
              </a:solidFill>
            </a:endParaRPr>
          </a:p>
        </p:txBody>
      </p:sp>
      <p:sp>
        <p:nvSpPr>
          <p:cNvPr id="155" name="Shape 155"/>
          <p:cNvSpPr/>
          <p:nvPr/>
        </p:nvSpPr>
        <p:spPr>
          <a:xfrm>
            <a:off x="860052" y="5416131"/>
            <a:ext cx="6317624" cy="1013974"/>
          </a:xfrm>
          <a:prstGeom prst="rect">
            <a:avLst/>
          </a:prstGeom>
          <a:ln w="12700">
            <a:miter lim="400000"/>
          </a:ln>
        </p:spPr>
        <p:txBody>
          <a:bodyPr lIns="45718" tIns="45718" rIns="45718" bIns="45718">
            <a:spAutoFit/>
          </a:bodyPr>
          <a:lstStyle/>
          <a:p>
            <a:pPr>
              <a:defRPr sz="3200">
                <a:latin typeface="Times New Roman" panose="02020603050405020304"/>
                <a:ea typeface="Times New Roman" panose="02020603050405020304"/>
                <a:cs typeface="Times New Roman" panose="02020603050405020304"/>
                <a:sym typeface="Times New Roman" panose="02020603050405020304"/>
              </a:defRPr>
            </a:pPr>
            <a:r>
              <a:t>The young student consulted his </a:t>
            </a:r>
            <a:r>
              <a:rPr>
                <a:solidFill>
                  <a:srgbClr val="FF0000"/>
                </a:solidFill>
              </a:rPr>
              <a:t>senior</a:t>
            </a:r>
            <a:r>
              <a:t> about English study.</a:t>
            </a:r>
          </a:p>
        </p:txBody>
      </p:sp>
      <p:sp>
        <p:nvSpPr>
          <p:cNvPr id="156" name="Shape 156"/>
          <p:cNvSpPr/>
          <p:nvPr/>
        </p:nvSpPr>
        <p:spPr>
          <a:xfrm>
            <a:off x="6873954" y="2831406"/>
            <a:ext cx="5082539" cy="669543"/>
          </a:xfrm>
          <a:prstGeom prst="rect">
            <a:avLst/>
          </a:prstGeom>
          <a:ln w="12700">
            <a:miter lim="400000"/>
          </a:ln>
        </p:spPr>
        <p:txBody>
          <a:bodyPr wrap="none" lIns="45718" tIns="45718" rIns="45718" bIns="45718">
            <a:spAutoFit/>
          </a:bodyPr>
          <a:lstStyle>
            <a:lvl1pPr>
              <a:lnSpc>
                <a:spcPts val="45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他在一家大公司担任高级职务。</a:t>
            </a:r>
          </a:p>
        </p:txBody>
      </p:sp>
      <p:sp>
        <p:nvSpPr>
          <p:cNvPr id="157" name="Shape 157"/>
          <p:cNvSpPr/>
          <p:nvPr/>
        </p:nvSpPr>
        <p:spPr>
          <a:xfrm>
            <a:off x="566485" y="4123263"/>
            <a:ext cx="6317621" cy="1258316"/>
          </a:xfrm>
          <a:prstGeom prst="rect">
            <a:avLst/>
          </a:prstGeom>
          <a:ln w="12700">
            <a:miter lim="400000"/>
          </a:ln>
        </p:spPr>
        <p:txBody>
          <a:bodyPr lIns="45718" tIns="45718" rIns="45718" bIns="45718">
            <a:spAutoFit/>
          </a:bodyPr>
          <a:lstStyle>
            <a:lvl1pPr marL="457200" indent="-457200">
              <a:lnSpc>
                <a:spcPts val="4500"/>
              </a:lnSpc>
              <a:buSzPct val="100000"/>
              <a:buFont typeface="Arial" panose="020B0604020202020204"/>
              <a:buChar char="•"/>
              <a:defRPr sz="32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这个年轻的学生向</a:t>
            </a:r>
            <a:r>
              <a:rPr>
                <a:solidFill>
                  <a:srgbClr val="FF0000"/>
                </a:solidFill>
              </a:rPr>
              <a:t>学长</a:t>
            </a:r>
            <a:r>
              <a:t>咨询英语学习。</a:t>
            </a:r>
          </a:p>
        </p:txBody>
      </p:sp>
      <p:sp>
        <p:nvSpPr>
          <p:cNvPr id="5" name="文本框 4"/>
          <p:cNvSpPr txBox="1"/>
          <p:nvPr>
            <p:custDataLst>
              <p:tags r:id="rId7"/>
            </p:custDataLst>
          </p:nvPr>
        </p:nvSpPr>
        <p:spPr>
          <a:xfrm>
            <a:off x="6958965" y="1294765"/>
            <a:ext cx="3429635" cy="566420"/>
          </a:xfrm>
          <a:prstGeom prst="rect">
            <a:avLst/>
          </a:prstGeom>
          <a:noFill/>
          <a:extLst>
            <a:ext uri="{909E8E84-426E-40DD-AFC4-6F175D3DCCD1}">
              <a14:hiddenFill xmlns:a14="http://schemas.microsoft.com/office/drawing/2010/main">
                <a:solidFill>
                  <a:schemeClr val="bg1"/>
                </a:solidFill>
              </a14:hiddenFill>
            </a:ext>
          </a:extLst>
        </p:spPr>
        <p:txBody>
          <a:bodyPr wrap="none" rtlCol="0">
            <a:noAutofit/>
          </a:bodyPr>
          <a:p>
            <a:pPr indent="0">
              <a:lnSpc>
                <a:spcPct val="150000"/>
              </a:lnSpc>
              <a:buFont typeface="Arial" panose="020B0604020202020204" pitchFamily="34" charset="0"/>
              <a:buNone/>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be senior/junior to</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indefinite" fill="hold"/>
                                        <p:tgtEl>
                                          <p:spTgt spid="154"/>
                                        </p:tgtEl>
                                        <p:attrNameLst>
                                          <p:attrName>style.visibility</p:attrName>
                                        </p:attrNameLst>
                                      </p:cBhvr>
                                      <p:to>
                                        <p:strVal val="visible"/>
                                      </p:to>
                                    </p:set>
                                    <p:anim calcmode="lin" valueType="num">
                                      <p:cBhvr>
                                        <p:cTn id="19" dur="500" fill="hold"/>
                                        <p:tgtEl>
                                          <p:spTgt spid="154"/>
                                        </p:tgtEl>
                                        <p:attrNameLst>
                                          <p:attrName>ppt_x</p:attrName>
                                        </p:attrNameLst>
                                      </p:cBhvr>
                                      <p:tavLst>
                                        <p:tav tm="0">
                                          <p:val>
                                            <p:strVal val="#ppt_x"/>
                                          </p:val>
                                        </p:tav>
                                        <p:tav tm="100000">
                                          <p:val>
                                            <p:strVal val="#ppt_x"/>
                                          </p:val>
                                        </p:tav>
                                      </p:tavLst>
                                    </p:anim>
                                    <p:anim calcmode="lin" valueType="num">
                                      <p:cBhvr>
                                        <p:cTn id="20"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indefinite" fill="hold"/>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indefinite" fill="hold"/>
                                        <p:tgtEl>
                                          <p:spTgt spid="155"/>
                                        </p:tgtEl>
                                        <p:attrNameLst>
                                          <p:attrName>style.visibility</p:attrName>
                                        </p:attrNameLst>
                                      </p:cBhvr>
                                      <p:to>
                                        <p:strVal val="visible"/>
                                      </p:to>
                                    </p:set>
                                    <p:anim calcmode="lin" valueType="num">
                                      <p:cBhvr>
                                        <p:cTn id="29" dur="500" fill="hold"/>
                                        <p:tgtEl>
                                          <p:spTgt spid="155"/>
                                        </p:tgtEl>
                                        <p:attrNameLst>
                                          <p:attrName>ppt_x</p:attrName>
                                        </p:attrNameLst>
                                      </p:cBhvr>
                                      <p:tavLst>
                                        <p:tav tm="0">
                                          <p:val>
                                            <p:strVal val="#ppt_x"/>
                                          </p:val>
                                        </p:tav>
                                        <p:tav tm="100000">
                                          <p:val>
                                            <p:strVal val="#ppt_x"/>
                                          </p:val>
                                        </p:tav>
                                      </p:tavLst>
                                    </p:anim>
                                    <p:anim calcmode="lin" valueType="num">
                                      <p:cBhvr>
                                        <p:cTn id="30"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3" grpId="0" animBg="1" advAuto="0"/>
      <p:bldP spid="154" grpId="0" animBg="1" advAuto="0"/>
      <p:bldP spid="155" grpId="0" animBg="1" advAuto="0"/>
      <p:bldP spid="156" grpId="0" animBg="1" advAuto="0"/>
      <p:bldP spid="157" grpId="0" animBg="1" advAuto="0"/>
      <p:bldP spid="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82221" y="765398"/>
          <a:ext cx="10397004" cy="5832544"/>
        </p:xfrm>
        <a:graphic>
          <a:graphicData uri="http://schemas.openxmlformats.org/presentationml/2006/ole">
            <mc:AlternateContent xmlns:mc="http://schemas.openxmlformats.org/markup-compatibility/2006">
              <mc:Choice xmlns:v="urn:schemas-microsoft-com:vml" Requires="v">
                <p:oleObj spid="_x0000_s33814" name="文档" r:id="rId1" imgW="10494010" imgH="5879465" progId="Word.Document.8">
                  <p:embed/>
                </p:oleObj>
              </mc:Choice>
              <mc:Fallback>
                <p:oleObj name="文档" r:id="rId1" imgW="10494010" imgH="5879465" progId="Word.Document.8">
                  <p:embed/>
                  <p:pic>
                    <p:nvPicPr>
                      <p:cNvPr id="0" name="图片 33813"/>
                      <p:cNvPicPr/>
                      <p:nvPr/>
                    </p:nvPicPr>
                    <p:blipFill>
                      <a:blip r:embed="rId2"/>
                      <a:stretch>
                        <a:fillRect/>
                      </a:stretch>
                    </p:blipFill>
                    <p:spPr>
                      <a:xfrm>
                        <a:off x="882221" y="765398"/>
                        <a:ext cx="10397004" cy="5832544"/>
                      </a:xfrm>
                      <a:prstGeom prst="rect">
                        <a:avLst/>
                      </a:prstGeom>
                    </p:spPr>
                  </p:pic>
                </p:oleObj>
              </mc:Fallback>
            </mc:AlternateContent>
          </a:graphicData>
        </a:graphic>
      </p:graphicFrame>
      <p:sp>
        <p:nvSpPr>
          <p:cNvPr id="3" name="矩形 2"/>
          <p:cNvSpPr/>
          <p:nvPr/>
        </p:nvSpPr>
        <p:spPr>
          <a:xfrm>
            <a:off x="6176645" y="2346325"/>
            <a:ext cx="397510" cy="419735"/>
          </a:xfrm>
          <a:prstGeom prst="rect">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910988" y="1418162"/>
          <a:ext cx="10368438" cy="4020090"/>
        </p:xfrm>
        <a:graphic>
          <a:graphicData uri="http://schemas.openxmlformats.org/presentationml/2006/ole">
            <mc:AlternateContent xmlns:mc="http://schemas.openxmlformats.org/markup-compatibility/2006">
              <mc:Choice xmlns:v="urn:schemas-microsoft-com:vml" Requires="v">
                <p:oleObj spid="_x0000_s31810" name="文档" r:id="rId1" imgW="10372090" imgH="4023360" progId="Word.Document.8">
                  <p:embed/>
                </p:oleObj>
              </mc:Choice>
              <mc:Fallback>
                <p:oleObj name="文档" r:id="rId1" imgW="10372090" imgH="4023360" progId="Word.Document.8">
                  <p:embed/>
                  <p:pic>
                    <p:nvPicPr>
                      <p:cNvPr id="0" name="图片 31809"/>
                      <p:cNvPicPr/>
                      <p:nvPr/>
                    </p:nvPicPr>
                    <p:blipFill>
                      <a:blip r:embed="rId2"/>
                      <a:stretch>
                        <a:fillRect/>
                      </a:stretch>
                    </p:blipFill>
                    <p:spPr>
                      <a:xfrm>
                        <a:off x="910988" y="1418162"/>
                        <a:ext cx="10368438" cy="402009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335472" y="3141043"/>
          <a:ext cx="5272302" cy="395184"/>
        </p:xfrm>
        <a:graphic>
          <a:graphicData uri="http://schemas.openxmlformats.org/presentationml/2006/ole">
            <mc:AlternateContent xmlns:mc="http://schemas.openxmlformats.org/markup-compatibility/2006">
              <mc:Choice xmlns:v="urn:schemas-microsoft-com:vml" Requires="v">
                <p:oleObj spid="_x0000_s31811"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472" y="314104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1128741" y="4796796"/>
          <a:ext cx="5272302" cy="395184"/>
        </p:xfrm>
        <a:graphic>
          <a:graphicData uri="http://schemas.openxmlformats.org/presentationml/2006/ole">
            <mc:AlternateContent xmlns:mc="http://schemas.openxmlformats.org/markup-compatibility/2006">
              <mc:Choice xmlns:v="urn:schemas-microsoft-com:vml" Requires="v">
                <p:oleObj spid="_x0000_s31812"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741" y="479679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1240790" y="3141980"/>
            <a:ext cx="4855845" cy="497205"/>
          </a:xfrm>
          <a:prstGeom prst="rect">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840784" y="661121"/>
          <a:ext cx="10368438" cy="5537346"/>
        </p:xfrm>
        <a:graphic>
          <a:graphicData uri="http://schemas.openxmlformats.org/presentationml/2006/ole">
            <mc:AlternateContent xmlns:mc="http://schemas.openxmlformats.org/markup-compatibility/2006">
              <mc:Choice xmlns:v="urn:schemas-microsoft-com:vml" Requires="v">
                <p:oleObj spid="_x0000_s32856" name="文档" r:id="rId1" imgW="10333990" imgH="5571490" progId="Word.Document.8">
                  <p:embed/>
                </p:oleObj>
              </mc:Choice>
              <mc:Fallback>
                <p:oleObj name="文档" r:id="rId1" imgW="10333990" imgH="5571490" progId="Word.Document.8">
                  <p:embed/>
                  <p:pic>
                    <p:nvPicPr>
                      <p:cNvPr id="0" name="图片 32855"/>
                      <p:cNvPicPr/>
                      <p:nvPr/>
                    </p:nvPicPr>
                    <p:blipFill>
                      <a:blip r:embed="rId2"/>
                      <a:stretch>
                        <a:fillRect/>
                      </a:stretch>
                    </p:blipFill>
                    <p:spPr>
                      <a:xfrm>
                        <a:off x="840784" y="661121"/>
                        <a:ext cx="10368438" cy="553734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967676" y="1953977"/>
          <a:ext cx="5272302" cy="395184"/>
        </p:xfrm>
        <a:graphic>
          <a:graphicData uri="http://schemas.openxmlformats.org/presentationml/2006/ole">
            <mc:AlternateContent xmlns:mc="http://schemas.openxmlformats.org/markup-compatibility/2006">
              <mc:Choice xmlns:v="urn:schemas-microsoft-com:vml" Requires="v">
                <p:oleObj spid="_x0000_s32857"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676" y="195397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366870" y="2457902"/>
          <a:ext cx="5272302" cy="395184"/>
        </p:xfrm>
        <a:graphic>
          <a:graphicData uri="http://schemas.openxmlformats.org/presentationml/2006/ole">
            <mc:AlternateContent xmlns:mc="http://schemas.openxmlformats.org/markup-compatibility/2006">
              <mc:Choice xmlns:v="urn:schemas-microsoft-com:vml" Requires="v">
                <p:oleObj spid="_x0000_s32858"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870" y="245790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912773" y="3753708"/>
          <a:ext cx="5272302" cy="395184"/>
        </p:xfrm>
        <a:graphic>
          <a:graphicData uri="http://schemas.openxmlformats.org/presentationml/2006/ole">
            <mc:AlternateContent xmlns:mc="http://schemas.openxmlformats.org/markup-compatibility/2006">
              <mc:Choice xmlns:v="urn:schemas-microsoft-com:vml" Requires="v">
                <p:oleObj spid="_x0000_s32859"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773" y="375370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资源 2511"/>
          <p:cNvPicPr>
            <a:picLocks noChangeAspect="1"/>
          </p:cNvPicPr>
          <p:nvPr/>
        </p:nvPicPr>
        <p:blipFill>
          <a:blip r:embed="rId1" cstate="screen"/>
          <a:stretch>
            <a:fillRect/>
          </a:stretch>
        </p:blipFill>
        <p:spPr>
          <a:xfrm rot="20846144">
            <a:off x="-542552" y="5792548"/>
            <a:ext cx="1105388" cy="1439144"/>
          </a:xfrm>
          <a:prstGeom prst="rect">
            <a:avLst/>
          </a:prstGeom>
        </p:spPr>
      </p:pic>
      <p:pic>
        <p:nvPicPr>
          <p:cNvPr id="5" name="图片 4" descr="资源 3211"/>
          <p:cNvPicPr>
            <a:picLocks noChangeAspect="1"/>
          </p:cNvPicPr>
          <p:nvPr/>
        </p:nvPicPr>
        <p:blipFill>
          <a:blip r:embed="rId2" cstate="screen"/>
          <a:stretch>
            <a:fillRect/>
          </a:stretch>
        </p:blipFill>
        <p:spPr>
          <a:xfrm>
            <a:off x="-410454" y="0"/>
            <a:ext cx="1089025" cy="850900"/>
          </a:xfrm>
          <a:prstGeom prst="rect">
            <a:avLst/>
          </a:prstGeom>
        </p:spPr>
      </p:pic>
      <p:pic>
        <p:nvPicPr>
          <p:cNvPr id="6" name="图片 5" descr="资源 2411"/>
          <p:cNvPicPr>
            <a:picLocks noChangeAspect="1"/>
          </p:cNvPicPr>
          <p:nvPr/>
        </p:nvPicPr>
        <p:blipFill>
          <a:blip r:embed="rId3" cstate="screen"/>
          <a:stretch>
            <a:fillRect/>
          </a:stretch>
        </p:blipFill>
        <p:spPr>
          <a:xfrm rot="1019763">
            <a:off x="11161435" y="6067571"/>
            <a:ext cx="1060585" cy="816404"/>
          </a:xfrm>
          <a:prstGeom prst="rect">
            <a:avLst/>
          </a:prstGeom>
        </p:spPr>
      </p:pic>
      <p:pic>
        <p:nvPicPr>
          <p:cNvPr id="7" name="图片 6" descr="资源 811"/>
          <p:cNvPicPr>
            <a:picLocks noChangeAspect="1"/>
          </p:cNvPicPr>
          <p:nvPr/>
        </p:nvPicPr>
        <p:blipFill>
          <a:blip r:embed="rId4" cstate="screen"/>
          <a:stretch>
            <a:fillRect/>
          </a:stretch>
        </p:blipFill>
        <p:spPr>
          <a:xfrm>
            <a:off x="11764962" y="3480435"/>
            <a:ext cx="320675" cy="1308100"/>
          </a:xfrm>
          <a:prstGeom prst="rect">
            <a:avLst/>
          </a:prstGeom>
        </p:spPr>
      </p:pic>
      <p:pic>
        <p:nvPicPr>
          <p:cNvPr id="8" name="图片 7" descr="资源 1611"/>
          <p:cNvPicPr>
            <a:picLocks noChangeAspect="1"/>
          </p:cNvPicPr>
          <p:nvPr/>
        </p:nvPicPr>
        <p:blipFill>
          <a:blip r:embed="rId5" cstate="screen"/>
          <a:stretch>
            <a:fillRect/>
          </a:stretch>
        </p:blipFill>
        <p:spPr>
          <a:xfrm rot="975370">
            <a:off x="11283132" y="112793"/>
            <a:ext cx="866630" cy="425549"/>
          </a:xfrm>
          <a:prstGeom prst="rect">
            <a:avLst/>
          </a:prstGeom>
        </p:spPr>
      </p:pic>
      <p:sp>
        <p:nvSpPr>
          <p:cNvPr id="9" name="矩形 8"/>
          <p:cNvSpPr/>
          <p:nvPr/>
        </p:nvSpPr>
        <p:spPr>
          <a:xfrm>
            <a:off x="653850" y="312291"/>
            <a:ext cx="11037877" cy="1077218"/>
          </a:xfrm>
          <a:prstGeom prst="rect">
            <a:avLst/>
          </a:prstGeom>
        </p:spPr>
        <p:txBody>
          <a:bodyPr wrap="square">
            <a:spAutoFit/>
          </a:bodyPr>
          <a:lstStyle/>
          <a:p>
            <a:r>
              <a:rPr lang="en-US" altLang="zh-CN" sz="3200" b="1" dirty="0" smtClean="0">
                <a:solidFill>
                  <a:schemeClr val="accent6">
                    <a:lumMod val="75000"/>
                  </a:schemeClr>
                </a:solidFill>
                <a:latin typeface="Times New Roman" panose="02020603050405020304" pitchFamily="18" charset="0"/>
                <a:cs typeface="Times New Roman" panose="02020603050405020304" pitchFamily="18" charset="0"/>
              </a:rPr>
              <a:t>What kind of impression did your classmates leave on you the first day of senior high school? </a:t>
            </a:r>
            <a:endParaRPr lang="zh-CN" altLang="zh-CN" sz="32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 name="矩形 9"/>
          <p:cNvSpPr/>
          <p:nvPr/>
        </p:nvSpPr>
        <p:spPr>
          <a:xfrm>
            <a:off x="1047760" y="2449383"/>
            <a:ext cx="9065231" cy="2553335"/>
          </a:xfrm>
          <a:prstGeom prst="rect">
            <a:avLst/>
          </a:prstGeom>
        </p:spPr>
        <p:txBody>
          <a:bodyPr wrap="square">
            <a:spAutoFit/>
          </a:bodyPr>
          <a:lstStyle/>
          <a:p>
            <a:r>
              <a:rPr lang="en-US" altLang="zh-CN" sz="3200" dirty="0" smtClean="0">
                <a:latin typeface="Times New Roman" panose="02020603050405020304" pitchFamily="18" charset="0"/>
                <a:cs typeface="Times New Roman" panose="02020603050405020304" pitchFamily="18" charset="0"/>
              </a:rPr>
              <a:t>1.I </a:t>
            </a:r>
            <a:r>
              <a:rPr lang="en-US" altLang="zh-CN" sz="3200" dirty="0" smtClean="0">
                <a:solidFill>
                  <a:srgbClr val="FF0000"/>
                </a:solidFill>
                <a:latin typeface="Times New Roman" panose="02020603050405020304" pitchFamily="18" charset="0"/>
                <a:cs typeface="Times New Roman" panose="02020603050405020304" pitchFamily="18" charset="0"/>
              </a:rPr>
              <a:t>was impressed by</a:t>
            </a:r>
            <a:r>
              <a:rPr lang="en-US" altLang="zh-CN" sz="32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XXX the first day because…</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2.XXX </a:t>
            </a:r>
            <a:r>
              <a:rPr lang="en-US" altLang="zh-CN" sz="3200" dirty="0" smtClean="0">
                <a:solidFill>
                  <a:srgbClr val="FF0000"/>
                </a:solidFill>
                <a:latin typeface="Times New Roman" panose="02020603050405020304" pitchFamily="18" charset="0"/>
                <a:cs typeface="Times New Roman" panose="02020603050405020304" pitchFamily="18" charset="0"/>
              </a:rPr>
              <a:t>impressed me </a:t>
            </a:r>
            <a:r>
              <a:rPr lang="en-US" altLang="zh-CN" sz="3200" dirty="0" smtClean="0">
                <a:latin typeface="Times New Roman" panose="02020603050405020304" pitchFamily="18" charset="0"/>
                <a:cs typeface="Times New Roman" panose="02020603050405020304" pitchFamily="18" charset="0"/>
              </a:rPr>
              <a:t>a lot because…</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3.XXX </a:t>
            </a:r>
            <a:r>
              <a:rPr lang="en-US" altLang="zh-CN" sz="3200" dirty="0" smtClean="0">
                <a:solidFill>
                  <a:srgbClr val="FF0000"/>
                </a:solidFill>
                <a:latin typeface="Times New Roman" panose="02020603050405020304" pitchFamily="18" charset="0"/>
                <a:cs typeface="Times New Roman" panose="02020603050405020304" pitchFamily="18" charset="0"/>
              </a:rPr>
              <a:t>left a deep impression on me</a:t>
            </a:r>
            <a:r>
              <a:rPr lang="en-US" altLang="zh-CN" sz="32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for..</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4…. </a:t>
            </a:r>
            <a:r>
              <a:rPr lang="en-US" altLang="zh-CN" sz="3200" dirty="0" smtClean="0">
                <a:solidFill>
                  <a:srgbClr val="FF0000"/>
                </a:solidFill>
                <a:latin typeface="Times New Roman" panose="02020603050405020304" pitchFamily="18" charset="0"/>
                <a:cs typeface="Times New Roman" panose="02020603050405020304" pitchFamily="18" charset="0"/>
              </a:rPr>
              <a:t>was very impressive</a:t>
            </a:r>
            <a:r>
              <a:rPr lang="en-US" altLang="zh-CN" sz="3200" dirty="0" smtClean="0">
                <a:latin typeface="Times New Roman" panose="02020603050405020304" pitchFamily="18" charset="0"/>
                <a:cs typeface="Times New Roman" panose="02020603050405020304" pitchFamily="18" charset="0"/>
              </a:rPr>
              <a:t>… </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5.</a:t>
            </a:r>
            <a:r>
              <a:rPr lang="en-US" altLang="zh-CN" sz="3200" dirty="0">
                <a:solidFill>
                  <a:srgbClr val="FF0000"/>
                </a:solidFill>
                <a:latin typeface="Times New Roman" panose="02020603050405020304" pitchFamily="18" charset="0"/>
                <a:cs typeface="Times New Roman" panose="02020603050405020304" pitchFamily="18" charset="0"/>
              </a:rPr>
              <a:t>What impressed me most </a:t>
            </a:r>
            <a:r>
              <a:rPr lang="en-US" altLang="zh-CN" sz="3200" dirty="0">
                <a:latin typeface="Times New Roman" panose="02020603050405020304" pitchFamily="18" charset="0"/>
                <a:cs typeface="Times New Roman" panose="02020603050405020304" pitchFamily="18" charset="0"/>
              </a:rPr>
              <a:t>was/were...</a:t>
            </a:r>
            <a:endParaRPr lang="en-US" altLang="zh-CN" sz="32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832513" y="1864608"/>
            <a:ext cx="6755642" cy="584775"/>
          </a:xfrm>
          <a:prstGeom prst="rect">
            <a:avLst/>
          </a:prstGeom>
          <a:noFill/>
        </p:spPr>
        <p:txBody>
          <a:bodyPr wrap="square" rtlCol="0">
            <a:spAutoFit/>
          </a:bodyPr>
          <a:lstStyle/>
          <a:p>
            <a:r>
              <a:rPr lang="zh-CN" altLang="en-US" sz="3200" b="1" dirty="0" smtClean="0">
                <a:solidFill>
                  <a:srgbClr val="FF0000"/>
                </a:solidFill>
              </a:rPr>
              <a:t>多种表达：</a:t>
            </a:r>
            <a:endParaRPr lang="zh-CN" altLang="en-US" sz="3200" b="1" dirty="0" smtClean="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课前准备</a:t>
            </a:r>
            <a:endParaRPr lang="zh-CN" altLang="en-US"/>
          </a:p>
        </p:txBody>
      </p:sp>
      <p:sp>
        <p:nvSpPr>
          <p:cNvPr id="5" name="矩形 4"/>
          <p:cNvSpPr/>
          <p:nvPr/>
        </p:nvSpPr>
        <p:spPr>
          <a:xfrm>
            <a:off x="2477135" y="4614228"/>
            <a:ext cx="7590790" cy="520700"/>
          </a:xfrm>
          <a:prstGeom prst="rect">
            <a:avLst/>
          </a:prstGeom>
          <a:solidFill>
            <a:srgbClr val="FFFFFF"/>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00000"/>
                </a:solidFill>
                <a:effectLst/>
                <a:uFillTx/>
                <a:latin typeface="+mj-lt"/>
                <a:ea typeface="宋体" panose="02010600030101010101" pitchFamily="2" charset="-122"/>
                <a:cs typeface="+mj-cs"/>
                <a:sym typeface="Calibri" panose="020F0502020204030204"/>
              </a:rPr>
              <a:t>请准备好英语听写本、作业本、课本和笔记本</a:t>
            </a:r>
            <a:endParaRPr kumimoji="0" lang="zh-CN" altLang="en-US" sz="2800" b="1" i="0" u="none" strike="noStrike" cap="none" spc="0" normalizeH="0" baseline="0">
              <a:ln>
                <a:noFill/>
              </a:ln>
              <a:solidFill>
                <a:srgbClr val="000000"/>
              </a:solidFill>
              <a:effectLst/>
              <a:uFillTx/>
              <a:latin typeface="+mj-lt"/>
              <a:ea typeface="宋体" panose="02010600030101010101" pitchFamily="2" charset="-122"/>
              <a:cs typeface="+mj-cs"/>
              <a:sym typeface="Calibri" panose="020F0502020204030204"/>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6520" y="0"/>
            <a:ext cx="10867390" cy="742950"/>
          </a:xfrm>
        </p:spPr>
        <p:txBody>
          <a:bodyPr/>
          <a:p>
            <a:pPr algn="l"/>
            <a:r>
              <a:rPr lang="zh-CN" altLang="en-US" sz="4000"/>
              <a:t>默写</a:t>
            </a:r>
            <a:r>
              <a:rPr lang="en-US" altLang="zh-CN" sz="4000"/>
              <a:t>  10</a:t>
            </a:r>
            <a:r>
              <a:rPr lang="zh-CN" altLang="en-US" sz="4000"/>
              <a:t>点</a:t>
            </a:r>
            <a:r>
              <a:rPr lang="en-US" altLang="zh-CN" sz="4000"/>
              <a:t>35</a:t>
            </a:r>
            <a:r>
              <a:rPr lang="zh-CN" altLang="en-US" sz="4000"/>
              <a:t>分请在评论区一一作答</a:t>
            </a:r>
            <a:endParaRPr lang="zh-CN" altLang="en-US" sz="4000"/>
          </a:p>
        </p:txBody>
      </p:sp>
      <p:sp>
        <p:nvSpPr>
          <p:cNvPr id="3" name="文本占位符 2"/>
          <p:cNvSpPr>
            <a:spLocks noGrp="1"/>
          </p:cNvSpPr>
          <p:nvPr>
            <p:ph type="body" sz="quarter" idx="1"/>
          </p:nvPr>
        </p:nvSpPr>
        <p:spPr>
          <a:xfrm>
            <a:off x="370840" y="5902960"/>
            <a:ext cx="9933940" cy="1656080"/>
          </a:xfrm>
        </p:spPr>
        <p:txBody>
          <a:bodyPr/>
          <a:p>
            <a:pPr algn="just">
              <a:lnSpc>
                <a:spcPts val="3860"/>
              </a:lnSpc>
              <a:buFont typeface="Arial" panose="020B0604020202020204" pitchFamily="34" charset="0"/>
            </a:pPr>
            <a:endParaRPr lang="zh-CN" altLang="en-US"/>
          </a:p>
        </p:txBody>
      </p:sp>
      <p:sp>
        <p:nvSpPr>
          <p:cNvPr id="4" name="文本占位符 2"/>
          <p:cNvSpPr>
            <a:spLocks noGrp="1"/>
          </p:cNvSpPr>
          <p:nvPr>
            <p:custDataLst>
              <p:tags r:id="rId1"/>
            </p:custDataLst>
          </p:nvPr>
        </p:nvSpPr>
        <p:spPr>
          <a:xfrm>
            <a:off x="370840" y="601980"/>
            <a:ext cx="12395200" cy="4782185"/>
          </a:xfrm>
          <a:prstGeom prst="rect">
            <a:avLst/>
          </a:prstGeom>
        </p:spPr>
        <p:txBody>
          <a:bodyPr/>
          <a:lstStyle>
            <a:lvl1pPr marL="0" indent="0" algn="ctr" defTabSz="914400" rtl="0" eaLnBrk="1" latinLnBrk="0" hangingPunct="1">
              <a:lnSpc>
                <a:spcPct val="90000"/>
              </a:lnSpc>
              <a:spcBef>
                <a:spcPts val="1000"/>
              </a:spcBef>
              <a:buSzTx/>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3860"/>
              </a:lnSpc>
              <a:buFont typeface="Arial" panose="020B0604020202020204" pitchFamily="34" charset="0"/>
            </a:pP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单词：</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1.n./v. </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交流，交换</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2.register  </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写名词</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3.n.</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校园</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4.anxious </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写名词</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5.n.</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印象</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再写出动词和形容词</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6.adj.</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恼怒的，生气的</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7.n.</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设计</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词组</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8.</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做演讲</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9.</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老人</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10.</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一个令人害怕的眼神</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句子：</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他的讲座让我印象深刻。（两种表达）</a:t>
            </a: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100" name="图片 99"/>
          <p:cNvPicPr/>
          <p:nvPr>
            <p:custDataLst>
              <p:tags r:id="rId2"/>
            </p:custDataLst>
          </p:nvPr>
        </p:nvPicPr>
        <p:blipFill>
          <a:blip r:embed="rId3"/>
          <a:stretch>
            <a:fillRect/>
          </a:stretch>
        </p:blipFill>
        <p:spPr>
          <a:xfrm>
            <a:off x="9333230" y="1091565"/>
            <a:ext cx="2721610" cy="2893060"/>
          </a:xfrm>
          <a:prstGeom prst="rect">
            <a:avLst/>
          </a:prstGeom>
          <a:noFill/>
          <a:ln w="9525">
            <a:noFill/>
          </a:ln>
        </p:spPr>
      </p:pic>
      <p:pic>
        <p:nvPicPr>
          <p:cNvPr id="101" name="图片 100"/>
          <p:cNvPicPr/>
          <p:nvPr>
            <p:custDataLst>
              <p:tags r:id="rId4"/>
            </p:custDataLst>
          </p:nvPr>
        </p:nvPicPr>
        <p:blipFill>
          <a:blip r:embed="rId5"/>
          <a:stretch>
            <a:fillRect/>
          </a:stretch>
        </p:blipFill>
        <p:spPr>
          <a:xfrm>
            <a:off x="9469755" y="4187190"/>
            <a:ext cx="2151380" cy="2302510"/>
          </a:xfrm>
          <a:prstGeom prst="rect">
            <a:avLst/>
          </a:prstGeom>
          <a:noFill/>
          <a:ln w="9525">
            <a:noFill/>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6520" y="0"/>
            <a:ext cx="10867390" cy="742950"/>
          </a:xfrm>
        </p:spPr>
        <p:txBody>
          <a:bodyPr/>
          <a:p>
            <a:pPr algn="l"/>
            <a:r>
              <a:rPr lang="zh-CN" altLang="en-US" sz="4000"/>
              <a:t>课前听写</a:t>
            </a:r>
            <a:r>
              <a:rPr lang="en-US" altLang="zh-CN" sz="4000"/>
              <a:t>  10</a:t>
            </a:r>
            <a:r>
              <a:rPr lang="zh-CN" altLang="en-US" sz="4000"/>
              <a:t>点</a:t>
            </a:r>
            <a:r>
              <a:rPr lang="en-US" altLang="zh-CN" sz="4000"/>
              <a:t>33</a:t>
            </a:r>
            <a:r>
              <a:rPr lang="zh-CN" altLang="en-US" sz="4000"/>
              <a:t>分请在评论区一一作答</a:t>
            </a:r>
            <a:endParaRPr lang="zh-CN" altLang="en-US" sz="4000"/>
          </a:p>
        </p:txBody>
      </p:sp>
      <p:sp>
        <p:nvSpPr>
          <p:cNvPr id="4" name="文本占位符 2"/>
          <p:cNvSpPr>
            <a:spLocks noGrp="1"/>
          </p:cNvSpPr>
          <p:nvPr>
            <p:custDataLst>
              <p:tags r:id="rId1"/>
            </p:custDataLst>
          </p:nvPr>
        </p:nvSpPr>
        <p:spPr>
          <a:xfrm>
            <a:off x="95885" y="601980"/>
            <a:ext cx="12670155" cy="6124575"/>
          </a:xfrm>
          <a:prstGeom prst="rect">
            <a:avLst/>
          </a:prstGeom>
        </p:spPr>
        <p:txBody>
          <a:bodyPr/>
          <a:lstStyle>
            <a:lvl1pPr marL="0" indent="0" algn="ctr" defTabSz="914400" rtl="0" eaLnBrk="1" latinLnBrk="0" hangingPunct="1">
              <a:lnSpc>
                <a:spcPct val="90000"/>
              </a:lnSpc>
              <a:spcBef>
                <a:spcPts val="1000"/>
              </a:spcBef>
              <a:buSzTx/>
              <a:buFontTx/>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3860"/>
              </a:lnSpc>
              <a:buFont typeface="Arial" panose="020B0604020202020204" pitchFamily="34" charset="0"/>
            </a:pP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单词：</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exchange </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2.registration	3.</a:t>
            </a:r>
            <a:r>
              <a:rPr kumimoji="1" 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campus</a:t>
            </a:r>
            <a:endParaRPr kumimoji="1" 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4.anxi</a:t>
            </a:r>
            <a:r>
              <a:rPr kumimoji="1" 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ety</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5. impression  impress  impressive </a:t>
            </a: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6.annoyed annoying	7.design</a:t>
            </a: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词组</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8.</a:t>
            </a:r>
            <a:r>
              <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deliver </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a lecture  9.senior citizens 10.a frightening look/glance</a:t>
            </a: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句子：</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rPr>
              <a:t>他的讲座让我印象深刻。（两种表达）</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His lecture </a:t>
            </a:r>
            <a:r>
              <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left a deep impression</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en-US" altLang="zh-CN" sz="3200"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mn-ea"/>
              </a:rPr>
              <a:t>on</a:t>
            </a:r>
            <a:r>
              <a:rPr kumimoji="1" lang="en-US" altLang="zh-CN" sz="32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mn-ea"/>
              </a:rPr>
              <a:t> </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me./I </a:t>
            </a:r>
            <a:r>
              <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was impressed by</a:t>
            </a:r>
            <a:endPar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his lecture./</a:t>
            </a:r>
            <a:r>
              <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What impressed me most </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was his lecture./</a:t>
            </a: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His lecture</a:t>
            </a:r>
            <a:r>
              <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 impressed</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me a lot./His lecture was </a:t>
            </a:r>
            <a:r>
              <a:rPr kumimoji="1"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impressive</a:t>
            </a: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860"/>
              </a:lnSpc>
              <a:buFont typeface="Arial" panose="020B0604020202020204" pitchFamily="34" charset="0"/>
            </a:pPr>
            <a:endPar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ts val="3860"/>
              </a:lnSpc>
              <a:buFont typeface="Arial" panose="020B0604020202020204" pitchFamily="34" charset="0"/>
            </a:pPr>
            <a:r>
              <a:rPr kumimoji="1" lang="en-US" altLang="zh-CN" sz="3200" b="1" dirty="0">
                <a:latin typeface="Times New Roman" panose="02020603050405020304" pitchFamily="18" charset="0"/>
                <a:ea typeface="宋体" panose="02010600030101010101" pitchFamily="2" charset="-122"/>
                <a:cs typeface="Times New Roman" panose="02020603050405020304" pitchFamily="18" charset="0"/>
                <a:sym typeface="+mn-ea"/>
              </a:rPr>
              <a:t>  </a:t>
            </a:r>
            <a:endParaRPr kumimoji="1" lang="zh-CN" altLang="en-US" sz="32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54305" y="0"/>
            <a:ext cx="12037695" cy="6740525"/>
          </a:xfrm>
          <a:prstGeom prst="rect">
            <a:avLst/>
          </a:prstGeom>
          <a:noFill/>
          <a:ln w="9525">
            <a:noFill/>
          </a:ln>
        </p:spPr>
        <p:txBody>
          <a:bodyPr wrap="square">
            <a:noAutofit/>
          </a:bodyPr>
          <a:p>
            <a:pPr indent="0" algn="l"/>
            <a:r>
              <a:rPr lang="en-US" sz="3200" b="0">
                <a:latin typeface="Calibri" panose="020F0502020204030204" charset="0"/>
                <a:ea typeface="宋体" panose="02010600030101010101" pitchFamily="2" charset="-122"/>
              </a:rPr>
              <a:t>Welcome Unit</a:t>
            </a:r>
            <a:r>
              <a:rPr lang="zh-CN" sz="3200" b="0">
                <a:latin typeface="Calibri" panose="020F0502020204030204" charset="0"/>
                <a:ea typeface="宋体" panose="02010600030101010101" pitchFamily="2" charset="-122"/>
              </a:rPr>
              <a:t>： </a:t>
            </a:r>
            <a:r>
              <a:rPr lang="en-US" sz="3200" b="0">
                <a:latin typeface="Calibri" panose="020F0502020204030204" charset="0"/>
                <a:ea typeface="宋体" panose="02010600030101010101" pitchFamily="2" charset="-122"/>
              </a:rPr>
              <a:t>Language Points </a:t>
            </a:r>
            <a:r>
              <a:rPr lang="zh-CN" sz="3200" b="0">
                <a:latin typeface="Calibri" panose="020F0502020204030204" charset="0"/>
                <a:ea typeface="宋体" panose="02010600030101010101" pitchFamily="2" charset="-122"/>
              </a:rPr>
              <a:t>课后练习答案</a:t>
            </a:r>
            <a:r>
              <a:rPr lang="zh-CN" sz="3200" b="1">
                <a:solidFill>
                  <a:srgbClr val="000000"/>
                </a:solidFill>
                <a:latin typeface="Times New Roman" panose="02020603050405020304" pitchFamily="18" charset="0"/>
                <a:ea typeface="宋体" panose="02010600030101010101" pitchFamily="2" charset="-122"/>
              </a:rPr>
              <a:t>一、词汇练习</a:t>
            </a:r>
            <a:r>
              <a:rPr lang="en-US" sz="3200" b="0">
                <a:solidFill>
                  <a:srgbClr val="000000"/>
                </a:solidFill>
                <a:latin typeface="Times New Roman" panose="02020603050405020304" pitchFamily="18" charset="0"/>
                <a:cs typeface="方正宋三_GBK" charset="0"/>
              </a:rPr>
              <a:t>1. The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television</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programme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is designed to</a:t>
            </a:r>
            <a:r>
              <a:rPr lang="en-US" sz="3200" b="0">
                <a:solidFill>
                  <a:srgbClr val="000000"/>
                </a:solidFill>
                <a:latin typeface="Times New Roman" panose="02020603050405020304" pitchFamily="18" charset="0"/>
                <a:cs typeface="方正宋三_GBK" charset="0"/>
              </a:rPr>
              <a:t>(</a:t>
            </a:r>
            <a:r>
              <a:rPr lang="zh-CN" sz="3200" b="0">
                <a:solidFill>
                  <a:srgbClr val="000000"/>
                </a:solidFill>
                <a:latin typeface="Times New Roman" panose="02020603050405020304" pitchFamily="18" charset="0"/>
                <a:ea typeface="宋体" panose="02010600030101010101" pitchFamily="2" charset="-122"/>
              </a:rPr>
              <a:t>为……而设计</a:t>
            </a:r>
            <a:r>
              <a:rPr lang="en-US" sz="3200" b="0">
                <a:solidFill>
                  <a:srgbClr val="000000"/>
                </a:solidFill>
                <a:latin typeface="Times New Roman" panose="02020603050405020304" pitchFamily="18" charset="0"/>
                <a:cs typeface="方正宋三_GBK" charset="0"/>
              </a:rPr>
              <a: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educate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children</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to</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share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things</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with</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their</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friends. 2.If</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a:t>
            </a:r>
            <a:r>
              <a:rPr lang="en-US" sz="32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concentrate on </a:t>
            </a:r>
            <a:r>
              <a:rPr lang="en-US" sz="3200" b="0">
                <a:solidFill>
                  <a:srgbClr val="000000"/>
                </a:solidFill>
                <a:latin typeface="Times New Roman" panose="02020603050405020304" pitchFamily="18" charset="0"/>
                <a:cs typeface="方正宋三_GBK" charset="0"/>
              </a:rPr>
              <a:t>(</a:t>
            </a:r>
            <a:r>
              <a:rPr lang="zh-CN" sz="3200" b="0">
                <a:solidFill>
                  <a:srgbClr val="000000"/>
                </a:solidFill>
                <a:latin typeface="Times New Roman" panose="02020603050405020304" pitchFamily="18" charset="0"/>
                <a:ea typeface="宋体" panose="02010600030101010101" pitchFamily="2" charset="-122"/>
              </a:rPr>
              <a:t>专注于</a:t>
            </a:r>
            <a:r>
              <a:rPr lang="en-US" sz="3200" b="0">
                <a:solidFill>
                  <a:srgbClr val="000000"/>
                </a:solidFill>
                <a:latin typeface="Times New Roman" panose="02020603050405020304" pitchFamily="18" charset="0"/>
                <a:cs typeface="方正宋三_GBK" charset="0"/>
              </a:rPr>
              <a: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what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don’t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have,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will</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never,</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ever</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have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enough. 3.</a:t>
            </a:r>
            <a:r>
              <a:rPr lang="en-US" sz="3200" b="0" u="sng">
                <a:solidFill>
                  <a:srgbClr val="000000"/>
                </a:solidFill>
                <a:uFill>
                  <a:solidFill>
                    <a:srgbClr val="000000"/>
                  </a:solidFill>
                </a:uFill>
                <a:latin typeface="Times New Roman" panose="02020603050405020304" pitchFamily="18" charset="0"/>
                <a:ea typeface="宋体" panose="02010600030101010101" pitchFamily="2" charset="-122"/>
                <a:cs typeface="Times New Roman" panose="02020603050405020304" pitchFamily="18" charset="0"/>
              </a:rPr>
              <a:t> </a:t>
            </a:r>
            <a:r>
              <a:rPr lang="en-US" sz="3200" b="0" u="sng">
                <a:solidFill>
                  <a:srgbClr val="000000"/>
                </a:solidFill>
                <a:uFill>
                  <a:solidFill>
                    <a:srgbClr val="000000"/>
                  </a:solidFill>
                </a:uFill>
                <a:latin typeface="Times New Roman" panose="02020603050405020304" pitchFamily="18" charset="0"/>
                <a:ea typeface="宋体" panose="02010600030101010101" pitchFamily="2" charset="-122"/>
              </a:rPr>
              <a:t>Be confident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in </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a:t>
            </a:r>
            <a:r>
              <a:rPr lang="zh-CN" sz="3200" b="0">
                <a:solidFill>
                  <a:srgbClr val="000000"/>
                </a:solidFill>
                <a:latin typeface="Times New Roman" panose="02020603050405020304" pitchFamily="18" charset="0"/>
                <a:ea typeface="宋体" panose="02010600030101010101" pitchFamily="2" charset="-122"/>
              </a:rPr>
              <a:t>对……有信心</a:t>
            </a:r>
            <a:r>
              <a:rPr lang="en-US" sz="3200" b="0">
                <a:solidFill>
                  <a:srgbClr val="000000"/>
                </a:solidFill>
                <a:latin typeface="Times New Roman" panose="02020603050405020304" pitchFamily="18" charset="0"/>
                <a:cs typeface="方正宋三_GBK" charset="0"/>
              </a:rPr>
              <a: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yourself,</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and</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will</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make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your</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dream</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come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true. </a:t>
            </a:r>
            <a:r>
              <a:rPr lang="en-US" sz="3200" b="0">
                <a:solidFill>
                  <a:srgbClr val="000000"/>
                </a:solidFill>
                <a:latin typeface="Times New Roman" panose="02020603050405020304" pitchFamily="18" charset="0"/>
                <a:ea typeface="宋体" panose="02010600030101010101" pitchFamily="2" charset="-122"/>
              </a:rPr>
              <a:t>4. </a:t>
            </a:r>
            <a:r>
              <a:rPr lang="en-US" sz="3200" b="0">
                <a:solidFill>
                  <a:srgbClr val="000000"/>
                </a:solidFill>
                <a:latin typeface="Times New Roman" panose="02020603050405020304" pitchFamily="18" charset="0"/>
                <a:cs typeface="方正宋三_GBK" charset="0"/>
              </a:rPr>
              <a:t>In</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order</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to</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make a good impression </a:t>
            </a:r>
            <a:r>
              <a:rPr lang="en-US" sz="3200" b="0">
                <a:solidFill>
                  <a:srgbClr val="000000"/>
                </a:solidFill>
                <a:latin typeface="Times New Roman" panose="02020603050405020304" pitchFamily="18" charset="0"/>
                <a:cs typeface="方正宋三_GBK" charset="0"/>
              </a:rPr>
              <a:t>(</a:t>
            </a:r>
            <a:r>
              <a:rPr lang="zh-CN" sz="3200" b="0">
                <a:solidFill>
                  <a:srgbClr val="000000"/>
                </a:solidFill>
                <a:latin typeface="Times New Roman" panose="02020603050405020304" pitchFamily="18" charset="0"/>
                <a:ea typeface="宋体" panose="02010600030101010101" pitchFamily="2" charset="-122"/>
              </a:rPr>
              <a:t>留下好印象</a:t>
            </a:r>
            <a:r>
              <a:rPr lang="en-US" sz="3200" b="0">
                <a:solidFill>
                  <a:srgbClr val="000000"/>
                </a:solidFill>
                <a:latin typeface="Times New Roman" panose="02020603050405020304" pitchFamily="18" charset="0"/>
                <a:cs typeface="方正宋三_GBK" charset="0"/>
              </a:rPr>
              <a:t>)during</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a</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job</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interview,</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need</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to</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prepare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yourself</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for</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the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interview. </a:t>
            </a:r>
            <a:r>
              <a:rPr lang="en-US" sz="3200" b="0">
                <a:solidFill>
                  <a:srgbClr val="000000"/>
                </a:solidFill>
                <a:latin typeface="Times New Roman" panose="02020603050405020304" pitchFamily="18" charset="0"/>
                <a:ea typeface="宋体" panose="02010600030101010101" pitchFamily="2" charset="-122"/>
              </a:rPr>
              <a:t>5.</a:t>
            </a:r>
            <a:r>
              <a:rPr lang="en-US" sz="3200" b="0">
                <a:solidFill>
                  <a:srgbClr val="000000"/>
                </a:solidFill>
                <a:latin typeface="Times New Roman" panose="02020603050405020304" pitchFamily="18" charset="0"/>
                <a:cs typeface="方正宋三_GBK" charset="0"/>
              </a:rPr>
              <a:t>I</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feel</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annoyed</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right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now,</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so</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you</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might</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as</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well</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leave </a:t>
            </a:r>
            <a:r>
              <a:rPr lang="en-US" sz="3200" b="0">
                <a:solidFill>
                  <a:srgbClr val="000000"/>
                </a:solidFill>
                <a:latin typeface="Times New Roman" panose="02020603050405020304" pitchFamily="18" charset="0"/>
                <a:cs typeface="方正宋三_GBK" charset="0"/>
              </a:rPr>
              <a:t>me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sz="3200" b="0" u="sng">
                <a:solidFill>
                  <a:srgbClr val="000000"/>
                </a:solidFill>
                <a:uFill>
                  <a:solidFill>
                    <a:srgbClr val="000000"/>
                  </a:solidFill>
                </a:uFill>
                <a:cs typeface="方正宋三_GBK" charset="0"/>
              </a:rPr>
              <a: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alone </a:t>
            </a:r>
            <a:r>
              <a:rPr lang="en-US" sz="3200" b="0" u="sng">
                <a:solidFill>
                  <a:srgbClr val="000000"/>
                </a:solidFill>
                <a:uFill>
                  <a:solidFill>
                    <a:srgbClr val="000000"/>
                  </a:solidFill>
                </a:uFill>
                <a:latin typeface="Times New Roman" panose="02020603050405020304" pitchFamily="18" charset="0"/>
                <a:ea typeface="宋体" panose="02010600030101010101" pitchFamily="2" charset="-122"/>
              </a:rPr>
              <a:t> </a:t>
            </a:r>
            <a:r>
              <a:rPr lang="en-US" sz="3200" b="0">
                <a:solidFill>
                  <a:srgbClr val="000000"/>
                </a:solidFill>
                <a:latin typeface="Times New Roman" panose="02020603050405020304" pitchFamily="18" charset="0"/>
                <a:cs typeface="方正宋三_GBK" charset="0"/>
              </a:rPr>
              <a:t>(</a:t>
            </a:r>
            <a:r>
              <a:rPr lang="zh-CN" sz="3200" b="0">
                <a:solidFill>
                  <a:srgbClr val="000000"/>
                </a:solidFill>
                <a:latin typeface="Times New Roman" panose="02020603050405020304" pitchFamily="18" charset="0"/>
                <a:ea typeface="宋体" panose="02010600030101010101" pitchFamily="2" charset="-122"/>
              </a:rPr>
              <a:t>不打扰</a:t>
            </a:r>
            <a:r>
              <a:rPr lang="en-US" sz="3200" b="0">
                <a:solidFill>
                  <a:srgbClr val="000000"/>
                </a:solidFill>
                <a:latin typeface="Times New Roman" panose="02020603050405020304" pitchFamily="18" charset="0"/>
                <a:cs typeface="方正宋三_GBK" charset="0"/>
              </a:rPr>
              <a:t>). </a:t>
            </a:r>
            <a:r>
              <a:rPr lang="en-US" sz="3200" b="0">
                <a:solidFill>
                  <a:srgbClr val="000000"/>
                </a:solidFill>
                <a:latin typeface="Times New Roman" panose="02020603050405020304" pitchFamily="18" charset="0"/>
                <a:ea typeface="宋体" panose="02010600030101010101" pitchFamily="2" charset="-122"/>
              </a:rPr>
              <a:t>6. </a:t>
            </a:r>
            <a:r>
              <a:rPr lang="en-US" sz="3200" b="0">
                <a:solidFill>
                  <a:srgbClr val="000000"/>
                </a:solidFill>
                <a:latin typeface="Times New Roman" panose="02020603050405020304" pitchFamily="18" charset="0"/>
                <a:cs typeface="方正宋三_GBK" charset="0"/>
              </a:rPr>
              <a:t>Travelling</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is</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a</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good</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way</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u="sng">
                <a:solidFill>
                  <a:srgbClr val="FF0000"/>
                </a:solidFill>
                <a:uFill>
                  <a:solidFill>
                    <a:srgbClr val="000000"/>
                  </a:solidFill>
                </a:uFill>
                <a:latin typeface="Times New Roman" panose="02020603050405020304" pitchFamily="18" charset="0"/>
                <a:ea typeface="宋体" panose="02010600030101010101" pitchFamily="2" charset="-122"/>
              </a:rPr>
              <a:t>to explore different cultures</a:t>
            </a:r>
            <a:r>
              <a:rPr lang="en-US" sz="3200" b="0" u="sng">
                <a:solidFill>
                  <a:srgbClr val="000000"/>
                </a:solidFill>
                <a:uFill>
                  <a:solidFill>
                    <a:srgbClr val="000000"/>
                  </a:solidFill>
                </a:uFill>
                <a:latin typeface="Times New Roman" panose="02020603050405020304" pitchFamily="18" charset="0"/>
                <a:ea typeface="宋体" panose="02010600030101010101" pitchFamily="2" charset="-122"/>
              </a:rPr>
              <a:t> </a:t>
            </a:r>
            <a:r>
              <a:rPr lang="en-US" sz="3200" b="0">
                <a:solidFill>
                  <a:srgbClr val="000000"/>
                </a:solidFill>
                <a:latin typeface="Times New Roman" panose="02020603050405020304" pitchFamily="18" charset="0"/>
                <a:cs typeface="方正宋三_GBK" charset="0"/>
              </a:rPr>
              <a:t>and</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broaden</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the</a:t>
            </a:r>
            <a:r>
              <a:rPr lang="en-US" sz="32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3200" b="0">
                <a:solidFill>
                  <a:srgbClr val="000000"/>
                </a:solidFill>
                <a:latin typeface="Times New Roman" panose="02020603050405020304" pitchFamily="18" charset="0"/>
                <a:cs typeface="方正宋三_GBK" charset="0"/>
              </a:rPr>
              <a:t>mind. </a:t>
            </a:r>
            <a:r>
              <a:rPr lang="zh-CN" sz="3200" b="0">
                <a:solidFill>
                  <a:srgbClr val="000000"/>
                </a:solidFill>
                <a:latin typeface="Times New Roman" panose="02020603050405020304" pitchFamily="18" charset="0"/>
                <a:ea typeface="宋体" panose="02010600030101010101" pitchFamily="2" charset="-122"/>
              </a:rPr>
              <a:t>旅行是探索不同文化和开阔眼界的好方法。</a:t>
            </a:r>
            <a:endParaRPr lang="zh-CN" altLang="en-US" sz="3200" b="0">
              <a:solidFill>
                <a:srgbClr val="000000"/>
              </a:solidFill>
              <a:latin typeface="Times New Roman" panose="02020603050405020304" pitchFamily="18" charset="0"/>
              <a:ea typeface="宋体" panose="02010600030101010101" pitchFamily="2"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399915"/>
          </a:xfrm>
          <a:prstGeom prst="rect">
            <a:avLst/>
          </a:prstGeom>
          <a:solidFill>
            <a:schemeClr val="accent3">
              <a:lumMod val="20000"/>
              <a:lumOff val="80000"/>
            </a:schemeClr>
          </a:solidFill>
          <a:ln w="9525">
            <a:noFill/>
          </a:ln>
        </p:spPr>
        <p:txBody>
          <a:bodyPr wrap="square">
            <a:spAutoFit/>
          </a:bodyPr>
          <a:p>
            <a:pPr indent="0" fontAlgn="auto"/>
            <a:r>
              <a:rPr lang="en-US" sz="2000">
                <a:latin typeface="Times New Roman" panose="02020603050405020304" pitchFamily="18" charset="0"/>
              </a:rPr>
              <a:t>1.Along the hallway(走廊), I saw mixed expressions on the faces of </a:t>
            </a:r>
            <a:r>
              <a:rPr lang="en-US" sz="2000" b="1" u="sng">
                <a:solidFill>
                  <a:srgbClr val="FF0000"/>
                </a:solidFill>
                <a:latin typeface="Times New Roman" panose="02020603050405020304" pitchFamily="18" charset="0"/>
              </a:rPr>
              <a:t>my students</a:t>
            </a:r>
            <a:r>
              <a:rPr lang="en-US" sz="2000">
                <a:latin typeface="Times New Roman" panose="02020603050405020304" pitchFamily="18" charset="0"/>
              </a:rPr>
              <a:t>: excited, nervous, and worried.No doubt about it: they were this term’s </a:t>
            </a:r>
            <a:r>
              <a:rPr lang="en-US" sz="2000">
                <a:latin typeface="Times New Roman" panose="02020603050405020304" pitchFamily="18" charset="0"/>
              </a:rPr>
              <a:t>freshmen. My own first day at high school </a:t>
            </a:r>
            <a:r>
              <a:rPr lang="en-US" sz="2000" b="1">
                <a:highlight>
                  <a:srgbClr val="00FF00"/>
                </a:highlight>
                <a:latin typeface="Times New Roman" panose="02020603050405020304" pitchFamily="18" charset="0"/>
              </a:rPr>
              <a:t>flashed into my mind</a:t>
            </a:r>
            <a:r>
              <a:rPr lang="en-US" sz="2000">
                <a:latin typeface="Times New Roman" panose="02020603050405020304" pitchFamily="18" charset="0"/>
              </a:rPr>
              <a:t>.</a:t>
            </a:r>
            <a:endParaRPr lang="en-US" sz="2000">
              <a:latin typeface="Times New Roman" panose="02020603050405020304" pitchFamily="18" charset="0"/>
            </a:endParaRPr>
          </a:p>
          <a:p>
            <a:pPr indent="0" fontAlgn="auto"/>
            <a:r>
              <a:rPr lang="en-US" sz="2000">
                <a:latin typeface="Times New Roman" panose="02020603050405020304" pitchFamily="18" charset="0"/>
              </a:rPr>
              <a:t>2.Since our family had just moved to the place, I didn’t know anyone at the school. On arriving, I picked up a map and my schedule (日程表).</a:t>
            </a:r>
            <a:r>
              <a:rPr lang="en-US" sz="2000" b="1" u="sng">
                <a:solidFill>
                  <a:srgbClr val="FF0000"/>
                </a:solidFill>
                <a:latin typeface="Times New Roman" panose="02020603050405020304" pitchFamily="18" charset="0"/>
              </a:rPr>
              <a:t> Oh, my goodness, what a large school it was!</a:t>
            </a:r>
            <a:r>
              <a:rPr lang="en-US" sz="2000">
                <a:latin typeface="Times New Roman" panose="02020603050405020304" pitchFamily="18" charset="0"/>
              </a:rPr>
              <a:t>  </a:t>
            </a:r>
            <a:r>
              <a:rPr lang="en-US" sz="2000" b="1">
                <a:solidFill>
                  <a:srgbClr val="FF0000"/>
                </a:solidFill>
                <a:latin typeface="Times New Roman" panose="02020603050405020304" pitchFamily="18" charset="0"/>
              </a:rPr>
              <a:t> Nervously, I looked about for where my first class was to be held.</a:t>
            </a:r>
            <a:endParaRPr lang="en-US" sz="2000" b="1">
              <a:solidFill>
                <a:srgbClr val="FF0000"/>
              </a:solidFill>
              <a:latin typeface="Times New Roman" panose="02020603050405020304" pitchFamily="18" charset="0"/>
            </a:endParaRPr>
          </a:p>
          <a:p>
            <a:pPr indent="0" fontAlgn="auto"/>
            <a:r>
              <a:rPr lang="en-US" sz="2000">
                <a:latin typeface="Times New Roman" panose="02020603050405020304" pitchFamily="18" charset="0"/>
              </a:rPr>
              <a:t>3.When I finally found my class, everyone was talking and laughing together, and I felt so lonely. Throughout the day, each period brought some new faces I had not seen before. But when my English class came around, I had a surprise: an old classmate! It was Ben, who had left my middle school right after sixth grade. </a:t>
            </a:r>
            <a:r>
              <a:rPr lang="en-US" sz="2000" b="1" u="sng">
                <a:solidFill>
                  <a:srgbClr val="FF0000"/>
                </a:solidFill>
                <a:latin typeface="Times New Roman" panose="02020603050405020304" pitchFamily="18" charset="0"/>
              </a:rPr>
              <a:t>We talked and joked about middle school and the clubs we were in together. My nerves eased(放松) a little.</a:t>
            </a:r>
            <a:endParaRPr lang="en-US" sz="2000" b="1" u="sng">
              <a:solidFill>
                <a:srgbClr val="FF0000"/>
              </a:solidFill>
              <a:latin typeface="Times New Roman" panose="02020603050405020304" pitchFamily="18" charset="0"/>
            </a:endParaRPr>
          </a:p>
          <a:p>
            <a:pPr indent="0" fontAlgn="auto"/>
            <a:r>
              <a:rPr lang="en-US" sz="2000">
                <a:latin typeface="Times New Roman" panose="02020603050405020304" pitchFamily="18" charset="0"/>
              </a:rPr>
              <a:t>Next was the PE class. This was the first class that I found without difficulty. Sitting through the boring introduction to the class by the teacher, I started talking to a girl sitting near me. I found out that her family had just moved here too, and she didn’t know anyone either. As we talked, we discovered that we had a lot in common, and had a lot of classes together. This girl ended up becoming my best friend. I am so glad that I met her.</a:t>
            </a:r>
            <a:endParaRPr lang="en-US" sz="2000">
              <a:latin typeface="Times New Roman" panose="02020603050405020304" pitchFamily="18" charset="0"/>
            </a:endParaRPr>
          </a:p>
          <a:p>
            <a:pPr indent="0" fontAlgn="auto"/>
            <a:r>
              <a:rPr lang="en-US" sz="2000">
                <a:latin typeface="Times New Roman" panose="02020603050405020304" pitchFamily="18" charset="0"/>
              </a:rPr>
              <a:t>4.By the end of that day, I was </a:t>
            </a:r>
            <a:r>
              <a:rPr lang="en-US" sz="2000" b="1" u="sng">
                <a:solidFill>
                  <a:srgbClr val="FF0000"/>
                </a:solidFill>
                <a:latin typeface="Times New Roman" panose="02020603050405020304" pitchFamily="18" charset="0"/>
              </a:rPr>
              <a:t>full of optimism(乐观)</a:t>
            </a:r>
            <a:r>
              <a:rPr lang="en-US" sz="2000">
                <a:latin typeface="Times New Roman" panose="02020603050405020304" pitchFamily="18" charset="0"/>
              </a:rPr>
              <a:t>. I knew that high school would be an amazing experience.</a:t>
            </a:r>
            <a:endParaRPr lang="en-US" sz="2000">
              <a:latin typeface="Times New Roman" panose="02020603050405020304" pitchFamily="18" charset="0"/>
            </a:endParaRPr>
          </a:p>
        </p:txBody>
      </p:sp>
      <p:sp>
        <p:nvSpPr>
          <p:cNvPr id="4" name="文本框 3"/>
          <p:cNvSpPr txBox="1"/>
          <p:nvPr/>
        </p:nvSpPr>
        <p:spPr>
          <a:xfrm>
            <a:off x="0" y="4356735"/>
            <a:ext cx="13192125" cy="2584450"/>
          </a:xfrm>
          <a:prstGeom prst="rect">
            <a:avLst/>
          </a:prstGeom>
          <a:noFill/>
          <a:ln w="9525">
            <a:noFill/>
          </a:ln>
        </p:spPr>
        <p:txBody>
          <a:bodyPr wrap="square">
            <a:spAutoFit/>
          </a:bodyPr>
          <a:p>
            <a:pPr indent="0"/>
            <a:r>
              <a:rPr>
                <a:latin typeface="Times New Roman" panose="02020603050405020304" pitchFamily="18" charset="0"/>
                <a:cs typeface="Times New Roman" panose="02020603050405020304" pitchFamily="18" charset="0"/>
              </a:rPr>
              <a:t> 1.The writer of this passage is a 　　　　. A.parent           B.college student</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C.high school student         D.high school teacher</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2.Why did the writer feel nervous while looking for her first class?</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A.Because the school was very large.</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B.Because the map did not show the way.</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C.Because the teacher would be serious.</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D.Because the first class would be difficult.</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 3.When did the writer feel less nervous?</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A.After she met her old classmate Ben.</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B.After she made friends with a girl.</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C.After she had PE class together with Ben.</a:t>
            </a:r>
            <a:r>
              <a:rPr lang="en-US">
                <a:latin typeface="Times New Roman" panose="02020603050405020304" pitchFamily="18" charset="0"/>
                <a:cs typeface="Times New Roman" panose="02020603050405020304" pitchFamily="18" charset="0"/>
              </a:rPr>
              <a:t>	</a:t>
            </a:r>
            <a:r>
              <a:rPr>
                <a:latin typeface="Times New Roman" panose="02020603050405020304" pitchFamily="18" charset="0"/>
                <a:cs typeface="Times New Roman" panose="02020603050405020304" pitchFamily="18" charset="0"/>
              </a:rPr>
              <a:t>D.After she finally found her first class.</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4.How did the writer feel about high school by the end of the day?</a:t>
            </a:r>
            <a:endParaRPr>
              <a:latin typeface="Times New Roman" panose="02020603050405020304" pitchFamily="18" charset="0"/>
              <a:cs typeface="Times New Roman" panose="02020603050405020304" pitchFamily="18" charset="0"/>
            </a:endParaRPr>
          </a:p>
          <a:p>
            <a:pPr indent="0"/>
            <a:r>
              <a:rPr>
                <a:latin typeface="Times New Roman" panose="02020603050405020304" pitchFamily="18" charset="0"/>
                <a:cs typeface="Times New Roman" panose="02020603050405020304" pitchFamily="18" charset="0"/>
              </a:rPr>
              <a:t>A.Nervous.	   B.Bored.       C.Hopeful.	    D.Satisfied.</a:t>
            </a:r>
            <a:endParaRPr>
              <a:latin typeface="Times New Roman" panose="02020603050405020304" pitchFamily="18" charset="0"/>
              <a:cs typeface="Times New Roman" panose="02020603050405020304" pitchFamily="18" charset="0"/>
            </a:endParaRPr>
          </a:p>
        </p:txBody>
      </p:sp>
      <p:sp>
        <p:nvSpPr>
          <p:cNvPr id="2" name="文本框 1"/>
          <p:cNvSpPr txBox="1"/>
          <p:nvPr>
            <p:custDataLst>
              <p:tags r:id="rId1"/>
            </p:custDataLst>
          </p:nvPr>
        </p:nvSpPr>
        <p:spPr>
          <a:xfrm>
            <a:off x="7657465" y="4777105"/>
            <a:ext cx="5080000" cy="398780"/>
          </a:xfrm>
          <a:prstGeom prst="rect">
            <a:avLst/>
          </a:prstGeom>
          <a:noFill/>
          <a:ln w="9525">
            <a:noFill/>
          </a:ln>
        </p:spPr>
        <p:txBody>
          <a:bodyPr>
            <a:spAutoFit/>
          </a:bodyPr>
          <a:p>
            <a:pPr indent="0"/>
            <a:r>
              <a:rPr lang="zh-CN" sz="2000" b="0">
                <a:solidFill>
                  <a:srgbClr val="FF0000"/>
                </a:solidFill>
                <a:ea typeface="宋体" panose="02010600030101010101" pitchFamily="2" charset="-122"/>
              </a:rPr>
              <a:t>【答案】</a:t>
            </a:r>
            <a:r>
              <a:rPr lang="en-US" sz="2000" b="0">
                <a:solidFill>
                  <a:srgbClr val="FF0000"/>
                </a:solidFill>
                <a:latin typeface="Times New Roman" panose="02020603050405020304" pitchFamily="18" charset="0"/>
              </a:rPr>
              <a:t>1</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D    2</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A    3</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A    4</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C</a:t>
            </a:r>
            <a:endParaRPr lang="en-US" altLang="en-US" sz="2000" b="0">
              <a:solidFill>
                <a:srgbClr val="FF0000"/>
              </a:solidFill>
              <a:latin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320540"/>
          </a:xfrm>
          <a:prstGeom prst="rect">
            <a:avLst/>
          </a:prstGeom>
          <a:solidFill>
            <a:schemeClr val="accent3">
              <a:lumMod val="20000"/>
              <a:lumOff val="80000"/>
            </a:schemeClr>
          </a:solidFill>
          <a:ln w="9525">
            <a:noFill/>
          </a:ln>
        </p:spPr>
        <p:txBody>
          <a:bodyPr wrap="square">
            <a:noAutofit/>
          </a:bodyPr>
          <a:p>
            <a:pPr indent="0" fontAlgn="auto"/>
            <a:r>
              <a:rPr lang="en-US" b="1">
                <a:latin typeface="Times New Roman" panose="02020603050405020304" pitchFamily="18" charset="0"/>
              </a:rPr>
              <a:t>Passage 2</a:t>
            </a:r>
            <a:endParaRPr lang="en-US" b="0">
              <a:latin typeface="Times New Roman" panose="02020603050405020304" pitchFamily="18" charset="0"/>
            </a:endParaRPr>
          </a:p>
          <a:p>
            <a:pPr indent="0" fontAlgn="auto"/>
            <a:r>
              <a:rPr lang="en-US">
                <a:latin typeface="Times New Roman" panose="02020603050405020304" pitchFamily="18" charset="0"/>
              </a:rPr>
              <a:t>1.Sport is not only physically challenging, but can also be mentally challenging. Criticism (批评) from coaches, parents and other teammates, as well as pressure to win can create too much anxiety or stress for young athletes. Stress can be physical, emotional, or psychological and research has indicated that it can lead to burnout. Burnout has been described as dropping out of or quitting an activity that was at one time enjoyable.</a:t>
            </a:r>
            <a:endParaRPr lang="en-US">
              <a:latin typeface="Times New Roman" panose="02020603050405020304" pitchFamily="18" charset="0"/>
            </a:endParaRPr>
          </a:p>
          <a:p>
            <a:pPr indent="0" fontAlgn="auto"/>
            <a:r>
              <a:rPr lang="en-US">
                <a:latin typeface="Times New Roman" panose="02020603050405020304" pitchFamily="18" charset="0"/>
              </a:rPr>
              <a:t>2.The early years of growth are important years for learning about oneself and the sport setting is one where valuable experiences can take place. Young athletes can, for example, learn how to cooperate with others, make friends, and gain other socia1 skills that will be used throughout their lives. Coaches and parents should be aware, at all times, that their feedback to youngsters can greatly affect their children. Youngsters may take their parents and coaches’ criticisms to heart and find faults in themselves.</a:t>
            </a:r>
            <a:endParaRPr lang="en-US">
              <a:latin typeface="Times New Roman" panose="02020603050405020304" pitchFamily="18" charset="0"/>
            </a:endParaRPr>
          </a:p>
          <a:p>
            <a:pPr indent="0" fontAlgn="auto"/>
            <a:r>
              <a:rPr lang="en-US">
                <a:latin typeface="Times New Roman" panose="02020603050405020304" pitchFamily="18" charset="0"/>
              </a:rPr>
              <a:t>3.Coaches and parents should also pay attention that youth sport participation does not become work for children. The outcome of the game should not be more important than the process of learning the sport and other life lessons. In today’s youth sport setting, young athletes may be worrying more about who will win instead of enjoying themselves and the sport. Following a game, many parents and coaches focus on the outcome and find faults with youngsters’ performances. Positive support should be provided regardless of the outcome. Research indicates that positive support encourages and has a greater effect on learning than criticism. </a:t>
            </a:r>
            <a:r>
              <a:rPr lang="en-US" sz="2000" b="1">
                <a:solidFill>
                  <a:srgbClr val="FF0000"/>
                </a:solidFill>
                <a:latin typeface="Times New Roman" panose="02020603050405020304" pitchFamily="18" charset="0"/>
              </a:rPr>
              <a:t>Again, criticism can create high levels of stress, which can lead to burnout.</a:t>
            </a:r>
            <a:endParaRPr lang="en-US" sz="2000" b="1">
              <a:solidFill>
                <a:srgbClr val="FF0000"/>
              </a:solidFill>
              <a:latin typeface="Times New Roman" panose="02020603050405020304" pitchFamily="18" charset="0"/>
            </a:endParaRPr>
          </a:p>
        </p:txBody>
      </p:sp>
      <p:sp>
        <p:nvSpPr>
          <p:cNvPr id="4" name="文本框 3"/>
          <p:cNvSpPr txBox="1"/>
          <p:nvPr/>
        </p:nvSpPr>
        <p:spPr>
          <a:xfrm>
            <a:off x="288290" y="4363720"/>
            <a:ext cx="12849860" cy="1938020"/>
          </a:xfrm>
          <a:prstGeom prst="rect">
            <a:avLst/>
          </a:prstGeom>
          <a:noFill/>
          <a:ln w="9525">
            <a:noFill/>
          </a:ln>
        </p:spPr>
        <p:txBody>
          <a:bodyPr wrap="square">
            <a:spAutoFit/>
          </a:bodyPr>
          <a:p>
            <a:pPr indent="0"/>
            <a:r>
              <a:rPr sz="2400">
                <a:latin typeface="Times New Roman" panose="02020603050405020304" pitchFamily="18" charset="0"/>
                <a:cs typeface="Times New Roman" panose="02020603050405020304" pitchFamily="18" charset="0"/>
              </a:rPr>
              <a:t>8．What’s the </a:t>
            </a:r>
            <a:r>
              <a:rPr sz="2400" b="1">
                <a:solidFill>
                  <a:srgbClr val="FF0000"/>
                </a:solidFill>
                <a:latin typeface="Times New Roman" panose="02020603050405020304" pitchFamily="18" charset="0"/>
                <a:cs typeface="Times New Roman" panose="02020603050405020304" pitchFamily="18" charset="0"/>
              </a:rPr>
              <a:t>author’s purpose</a:t>
            </a:r>
            <a:r>
              <a:rPr sz="2400">
                <a:latin typeface="Times New Roman" panose="02020603050405020304" pitchFamily="18" charset="0"/>
                <a:cs typeface="Times New Roman" panose="02020603050405020304" pitchFamily="18" charset="0"/>
              </a:rPr>
              <a:t> of writing the passage?</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A．To teach young athletes how to avoid burnout.</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B．To persuade young children not to worry about criticism.</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C．To stress the importance of encouraging children in sport.</a:t>
            </a:r>
            <a:endParaRPr sz="2400">
              <a:latin typeface="Times New Roman" panose="02020603050405020304" pitchFamily="18" charset="0"/>
              <a:cs typeface="Times New Roman" panose="02020603050405020304" pitchFamily="18" charset="0"/>
            </a:endParaRPr>
          </a:p>
          <a:p>
            <a:pPr indent="0"/>
            <a:r>
              <a:rPr sz="2400">
                <a:latin typeface="Times New Roman" panose="02020603050405020304" pitchFamily="18" charset="0"/>
                <a:cs typeface="Times New Roman" panose="02020603050405020304" pitchFamily="18" charset="0"/>
              </a:rPr>
              <a:t>D．To discuss the skill of combing criticism with encouragement.</a:t>
            </a:r>
            <a:endParaRPr sz="2400">
              <a:latin typeface="Times New Roman" panose="02020603050405020304" pitchFamily="18" charset="0"/>
              <a:cs typeface="Times New Roman" panose="02020603050405020304" pitchFamily="18" charset="0"/>
            </a:endParaRPr>
          </a:p>
        </p:txBody>
      </p:sp>
      <p:sp>
        <p:nvSpPr>
          <p:cNvPr id="5" name="文本框 4"/>
          <p:cNvSpPr txBox="1"/>
          <p:nvPr/>
        </p:nvSpPr>
        <p:spPr>
          <a:xfrm>
            <a:off x="8132445" y="4363720"/>
            <a:ext cx="5080000" cy="368300"/>
          </a:xfrm>
          <a:prstGeom prst="rect">
            <a:avLst/>
          </a:prstGeom>
          <a:noFill/>
          <a:ln w="9525">
            <a:noFill/>
          </a:ln>
        </p:spPr>
        <p:txBody>
          <a:bodyPr>
            <a:spAutoFit/>
          </a:bodyPr>
          <a:p>
            <a:pPr indent="0"/>
            <a:r>
              <a:rPr lang="zh-CN" b="0">
                <a:solidFill>
                  <a:srgbClr val="FF0000"/>
                </a:solidFill>
                <a:ea typeface="宋体" panose="02010600030101010101" pitchFamily="2" charset="-122"/>
              </a:rPr>
              <a:t>【答案】</a:t>
            </a:r>
            <a:r>
              <a:rPr b="0">
                <a:solidFill>
                  <a:srgbClr val="FF0000"/>
                </a:solidFill>
              </a:rPr>
              <a:t>5．B    6．C    7．A    8．C</a:t>
            </a:r>
            <a:endParaRPr b="0">
              <a:solidFill>
                <a:srgbClr val="FF0000"/>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707890"/>
          </a:xfrm>
          <a:prstGeom prst="rect">
            <a:avLst/>
          </a:prstGeom>
          <a:solidFill>
            <a:schemeClr val="accent3">
              <a:lumMod val="20000"/>
              <a:lumOff val="80000"/>
            </a:schemeClr>
          </a:solidFill>
          <a:ln w="9525">
            <a:noFill/>
          </a:ln>
        </p:spPr>
        <p:txBody>
          <a:bodyPr wrap="square">
            <a:spAutoFit/>
          </a:bodyPr>
          <a:p>
            <a:pPr indent="0" fontAlgn="auto"/>
            <a:r>
              <a:rPr lang="en-US" sz="2000">
                <a:latin typeface="Times New Roman" panose="02020603050405020304" pitchFamily="18" charset="0"/>
              </a:rPr>
              <a:t>1.In America, when the eighth graders leave the middle school, they </a:t>
            </a:r>
            <a:r>
              <a:rPr lang="en-US" sz="2000" b="1" u="sng">
                <a:solidFill>
                  <a:srgbClr val="FF0000"/>
                </a:solidFill>
                <a:latin typeface="Times New Roman" panose="02020603050405020304" pitchFamily="18" charset="0"/>
              </a:rPr>
              <a:t>are often worried about </a:t>
            </a:r>
            <a:r>
              <a:rPr lang="en-US" sz="2000">
                <a:latin typeface="Times New Roman" panose="02020603050405020304" pitchFamily="18" charset="0"/>
              </a:rPr>
              <a:t>moving to the high school. It is a hard time for them, but it can be an exciting one as well. To make it easier, students need to get familiar with their school.</a:t>
            </a:r>
            <a:endParaRPr lang="en-US" sz="2000">
              <a:latin typeface="Times New Roman" panose="02020603050405020304" pitchFamily="18" charset="0"/>
            </a:endParaRPr>
          </a:p>
          <a:p>
            <a:pPr indent="0" fontAlgn="auto"/>
            <a:r>
              <a:rPr lang="en-US" sz="2000">
                <a:latin typeface="Times New Roman" panose="02020603050405020304" pitchFamily="18" charset="0"/>
              </a:rPr>
              <a:t>2.Even though they’ve done this already in the middle school, it’s still important to find where their classrooms are. Most schools take students to the high school for a visit at the end of their eighth grade year. And, most schools also have a freshman(新生) speech for parents and students before the first year begins. Sometimes the main office will give away a map of the school. This can help students and parents to find different places in the school.</a:t>
            </a:r>
            <a:endParaRPr lang="en-US" sz="2000">
              <a:latin typeface="Times New Roman" panose="02020603050405020304" pitchFamily="18" charset="0"/>
            </a:endParaRPr>
          </a:p>
          <a:p>
            <a:pPr indent="0" fontAlgn="auto"/>
            <a:r>
              <a:rPr lang="en-US" sz="2000">
                <a:latin typeface="Times New Roman" panose="02020603050405020304" pitchFamily="18" charset="0"/>
              </a:rPr>
              <a:t>3.One way to know your high school more and make new friends is to join a club or play a sport. Schools often offer chances to join different clubs and sports. Fall activities begin in August before the first day of school. If you are not interested in sports, there are clubs for any interest, such as drama, dance, chess, photography, community service, etc. These clubs allow students from different grades. By joining an activity, students can find new friends, not to mention improving their chances in future college </a:t>
            </a:r>
            <a:r>
              <a:rPr lang="en-US" sz="2000" b="1">
                <a:latin typeface="Times New Roman" panose="02020603050405020304" pitchFamily="18" charset="0"/>
              </a:rPr>
              <a:t>applications</a:t>
            </a:r>
            <a:r>
              <a:rPr lang="en-US" sz="2000">
                <a:latin typeface="Times New Roman" panose="02020603050405020304" pitchFamily="18" charset="0"/>
              </a:rPr>
              <a:t>(申请). </a:t>
            </a:r>
            <a:r>
              <a:rPr lang="en-US" sz="2000" b="1">
                <a:solidFill>
                  <a:srgbClr val="FF0000"/>
                </a:solidFill>
                <a:latin typeface="Times New Roman" panose="02020603050405020304" pitchFamily="18" charset="0"/>
              </a:rPr>
              <a:t>The school office will have a list of activities offered at the school and information on how to join them.</a:t>
            </a:r>
            <a:endParaRPr lang="en-US" sz="2000" b="1">
              <a:solidFill>
                <a:srgbClr val="FF0000"/>
              </a:solidFill>
              <a:latin typeface="Times New Roman" panose="02020603050405020304" pitchFamily="18" charset="0"/>
            </a:endParaRPr>
          </a:p>
          <a:p>
            <a:pPr indent="0" fontAlgn="auto"/>
            <a:r>
              <a:rPr lang="en-US" sz="2000">
                <a:latin typeface="Times New Roman" panose="02020603050405020304" pitchFamily="18" charset="0"/>
              </a:rPr>
              <a:t>4.What’s more, to have a great start to a high school year, students can write down some of their worries, and ask for help from teachers and school workers.</a:t>
            </a:r>
            <a:endParaRPr lang="en-US" sz="2000">
              <a:latin typeface="Times New Roman" panose="02020603050405020304" pitchFamily="18" charset="0"/>
            </a:endParaRPr>
          </a:p>
        </p:txBody>
      </p:sp>
      <p:sp>
        <p:nvSpPr>
          <p:cNvPr id="4" name="文本框 3"/>
          <p:cNvSpPr txBox="1"/>
          <p:nvPr/>
        </p:nvSpPr>
        <p:spPr>
          <a:xfrm>
            <a:off x="50165" y="4707890"/>
            <a:ext cx="13192125" cy="2553335"/>
          </a:xfrm>
          <a:prstGeom prst="rect">
            <a:avLst/>
          </a:prstGeom>
          <a:noFill/>
          <a:ln w="9525">
            <a:noFill/>
          </a:ln>
        </p:spPr>
        <p:txBody>
          <a:bodyPr wrap="square">
            <a:spAutoFit/>
          </a:bodyPr>
          <a:p>
            <a:pPr indent="0"/>
            <a:r>
              <a:rPr sz="2000">
                <a:latin typeface="Times New Roman" panose="02020603050405020304" pitchFamily="18" charset="0"/>
                <a:cs typeface="Times New Roman" panose="02020603050405020304" pitchFamily="18" charset="0"/>
              </a:rPr>
              <a:t>5.According to the text, most students feel 　　　　when entering the high school. </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A.excited	        B.nervous        C.lonely	        D.disappointed</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6.Which of the following is TRUE about the school clubs?</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A.There are fewer students from higher grades in the school clubs.</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B.The school clubs in high school only welcome sports fans.</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C.Summer activities begin before school starts.</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D.The school office can help new students join school clubs.</a:t>
            </a:r>
            <a:endParaRPr sz="2000">
              <a:latin typeface="Times New Roman" panose="02020603050405020304" pitchFamily="18" charset="0"/>
              <a:cs typeface="Times New Roman" panose="02020603050405020304" pitchFamily="18" charset="0"/>
            </a:endParaRPr>
          </a:p>
          <a:p>
            <a:pPr indent="0"/>
            <a:endParaRPr sz="2000">
              <a:latin typeface="Times New Roman" panose="02020603050405020304" pitchFamily="18" charset="0"/>
              <a:cs typeface="Times New Roman" panose="02020603050405020304" pitchFamily="18" charset="0"/>
            </a:endParaRPr>
          </a:p>
        </p:txBody>
      </p:sp>
      <p:sp>
        <p:nvSpPr>
          <p:cNvPr id="2" name="文本框 1"/>
          <p:cNvSpPr txBox="1"/>
          <p:nvPr>
            <p:custDataLst>
              <p:tags r:id="rId1"/>
            </p:custDataLst>
          </p:nvPr>
        </p:nvSpPr>
        <p:spPr>
          <a:xfrm>
            <a:off x="5001895" y="4309110"/>
            <a:ext cx="5080000" cy="398780"/>
          </a:xfrm>
          <a:prstGeom prst="rect">
            <a:avLst/>
          </a:prstGeom>
          <a:noFill/>
          <a:ln w="9525">
            <a:noFill/>
          </a:ln>
        </p:spPr>
        <p:txBody>
          <a:bodyPr>
            <a:spAutoFit/>
          </a:bodyPr>
          <a:p>
            <a:pPr indent="0"/>
            <a:r>
              <a:rPr lang="zh-CN" sz="2000" b="0">
                <a:solidFill>
                  <a:srgbClr val="FF0000"/>
                </a:solidFill>
                <a:ea typeface="宋体" panose="02010600030101010101" pitchFamily="2" charset="-122"/>
              </a:rPr>
              <a:t>【答案】</a:t>
            </a:r>
            <a:r>
              <a:rPr lang="en-US" sz="2000" b="0">
                <a:solidFill>
                  <a:srgbClr val="FF0000"/>
                </a:solidFill>
                <a:latin typeface="Times New Roman" panose="02020603050405020304" pitchFamily="18" charset="0"/>
              </a:rPr>
              <a:t>5</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B</a:t>
            </a:r>
            <a:r>
              <a:rPr lang="en-US" sz="2000" b="0">
                <a:solidFill>
                  <a:srgbClr val="FF0000"/>
                </a:solidFill>
                <a:latin typeface="Times New Roman" panose="02020603050405020304" pitchFamily="18" charset="0"/>
              </a:rPr>
              <a:t>   6</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D</a:t>
            </a:r>
            <a:r>
              <a:rPr lang="en-US" sz="2000" b="0">
                <a:solidFill>
                  <a:srgbClr val="FF0000"/>
                </a:solidFill>
                <a:latin typeface="Times New Roman" panose="02020603050405020304" pitchFamily="18" charset="0"/>
              </a:rPr>
              <a:t>    7</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C</a:t>
            </a:r>
            <a:r>
              <a:rPr lang="en-US" sz="2000" b="0">
                <a:solidFill>
                  <a:srgbClr val="FF0000"/>
                </a:solidFill>
                <a:latin typeface="Times New Roman" panose="02020603050405020304" pitchFamily="18" charset="0"/>
              </a:rPr>
              <a:t>    8</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D</a:t>
            </a:r>
            <a:endParaRPr lang="en-US" altLang="en-US" sz="2000" b="0">
              <a:solidFill>
                <a:srgbClr val="FF0000"/>
              </a:solidFill>
              <a:latin typeface="Times New Roman" panose="02020603050405020304" pitchFamily="18" charset="0"/>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0" y="0"/>
            <a:ext cx="12192635" cy="4707890"/>
          </a:xfrm>
          <a:prstGeom prst="rect">
            <a:avLst/>
          </a:prstGeom>
          <a:solidFill>
            <a:schemeClr val="accent3">
              <a:lumMod val="20000"/>
              <a:lumOff val="80000"/>
            </a:schemeClr>
          </a:solidFill>
          <a:ln w="9525">
            <a:noFill/>
          </a:ln>
        </p:spPr>
        <p:txBody>
          <a:bodyPr wrap="square">
            <a:spAutoFit/>
          </a:bodyPr>
          <a:p>
            <a:pPr indent="0" fontAlgn="auto"/>
            <a:r>
              <a:rPr lang="en-US" sz="2000">
                <a:latin typeface="Times New Roman" panose="02020603050405020304" pitchFamily="18" charset="0"/>
              </a:rPr>
              <a:t>1.In America, when the eighth graders leave the middle school, they are often worried about moving to the high school. It is a hard time for them, but it can be an exciting one as well. To make it easier, students need to get familiar with their school.</a:t>
            </a:r>
            <a:endParaRPr lang="en-US" sz="2000">
              <a:latin typeface="Times New Roman" panose="02020603050405020304" pitchFamily="18" charset="0"/>
            </a:endParaRPr>
          </a:p>
          <a:p>
            <a:pPr indent="0" fontAlgn="auto"/>
            <a:r>
              <a:rPr lang="en-US" sz="2000">
                <a:latin typeface="Times New Roman" panose="02020603050405020304" pitchFamily="18" charset="0"/>
              </a:rPr>
              <a:t>2.Even though they’ve done this already in the middle school, it’s still important to find where their classrooms are. M</a:t>
            </a:r>
            <a:r>
              <a:rPr lang="en-US" sz="2000" b="1">
                <a:solidFill>
                  <a:srgbClr val="FF0000"/>
                </a:solidFill>
                <a:latin typeface="Times New Roman" panose="02020603050405020304" pitchFamily="18" charset="0"/>
              </a:rPr>
              <a:t>ost schools take students to the high school for a visit at the end of their eighth grade year. </a:t>
            </a:r>
            <a:r>
              <a:rPr lang="en-US" sz="2000">
                <a:latin typeface="Times New Roman" panose="02020603050405020304" pitchFamily="18" charset="0"/>
              </a:rPr>
              <a:t>And, most schools also have a freshman(新生) speech for parents and students before the first year begins. Sometimes the main office will give away a map of the school. This can help students and parents to find different places in the school.</a:t>
            </a:r>
            <a:endParaRPr lang="en-US" sz="2000">
              <a:latin typeface="Times New Roman" panose="02020603050405020304" pitchFamily="18" charset="0"/>
            </a:endParaRPr>
          </a:p>
          <a:p>
            <a:pPr indent="0" fontAlgn="auto"/>
            <a:r>
              <a:rPr lang="en-US" sz="2000">
                <a:latin typeface="Times New Roman" panose="02020603050405020304" pitchFamily="18" charset="0"/>
              </a:rPr>
              <a:t>3.One way to know your high school more and make new friends is to join a club or play a sport. Schools often offer chances to join different clubs and sports. Fall activities begin in August before the first day of school. If you are not interested in sports, there are clubs for any interest, such as drama, dance, chess, photography, community service, etc. These clubs allow students from different grades. By joining an activity, students can find new friends, not to mention improving their chances in future college applications(申请). The school office will have a list of activities offered at the school and information on how to join them.</a:t>
            </a:r>
            <a:endParaRPr lang="en-US" sz="2000">
              <a:latin typeface="Times New Roman" panose="02020603050405020304" pitchFamily="18" charset="0"/>
            </a:endParaRPr>
          </a:p>
          <a:p>
            <a:pPr indent="0" fontAlgn="auto"/>
            <a:r>
              <a:rPr lang="en-US" sz="2000">
                <a:latin typeface="Times New Roman" panose="02020603050405020304" pitchFamily="18" charset="0"/>
              </a:rPr>
              <a:t>4.</a:t>
            </a:r>
            <a:r>
              <a:rPr lang="en-US" sz="2000" b="1">
                <a:solidFill>
                  <a:srgbClr val="FF0000"/>
                </a:solidFill>
                <a:latin typeface="Times New Roman" panose="02020603050405020304" pitchFamily="18" charset="0"/>
              </a:rPr>
              <a:t>What’s more, to have a great start to a high school year, students can write down some of their worries, and ask for help from teachers and school workers.</a:t>
            </a:r>
            <a:endParaRPr lang="en-US" sz="2000" b="1">
              <a:solidFill>
                <a:srgbClr val="FF0000"/>
              </a:solidFill>
              <a:latin typeface="Times New Roman" panose="02020603050405020304" pitchFamily="18" charset="0"/>
            </a:endParaRPr>
          </a:p>
        </p:txBody>
      </p:sp>
      <p:sp>
        <p:nvSpPr>
          <p:cNvPr id="4" name="文本框 3"/>
          <p:cNvSpPr txBox="1"/>
          <p:nvPr/>
        </p:nvSpPr>
        <p:spPr>
          <a:xfrm>
            <a:off x="50165" y="4827905"/>
            <a:ext cx="13192125" cy="2245360"/>
          </a:xfrm>
          <a:prstGeom prst="rect">
            <a:avLst/>
          </a:prstGeom>
          <a:noFill/>
          <a:ln w="9525">
            <a:noFill/>
          </a:ln>
        </p:spPr>
        <p:txBody>
          <a:bodyPr wrap="square">
            <a:spAutoFit/>
          </a:bodyPr>
          <a:p>
            <a:pPr indent="0"/>
            <a:r>
              <a:rPr sz="2000">
                <a:latin typeface="Times New Roman" panose="02020603050405020304" pitchFamily="18" charset="0"/>
                <a:cs typeface="Times New Roman" panose="02020603050405020304" pitchFamily="18" charset="0"/>
              </a:rPr>
              <a:t>7.When do many schools take students to visit their new high school?</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A.Before the eighth grade year starts.</a:t>
            </a:r>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B.Right after the high school year starts.</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C.At the end of their eighth grade year.</a:t>
            </a:r>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D.At the beginning of the new term in the high school.</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8.What is the purpose of this text?</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A.To tell the new students how to learn in high school.</a:t>
            </a:r>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B.To introduce new schools.</a:t>
            </a:r>
            <a:endParaRPr sz="2000">
              <a:latin typeface="Times New Roman" panose="02020603050405020304" pitchFamily="18" charset="0"/>
              <a:cs typeface="Times New Roman" panose="02020603050405020304" pitchFamily="18" charset="0"/>
            </a:endParaRPr>
          </a:p>
          <a:p>
            <a:pPr indent="0"/>
            <a:r>
              <a:rPr sz="2000">
                <a:latin typeface="Times New Roman" panose="02020603050405020304" pitchFamily="18" charset="0"/>
                <a:cs typeface="Times New Roman" panose="02020603050405020304" pitchFamily="18" charset="0"/>
              </a:rPr>
              <a:t>C.To give the teachers some advice.</a:t>
            </a:r>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D.To give advice to new high school students.</a:t>
            </a:r>
            <a:endParaRPr sz="2000">
              <a:latin typeface="Times New Roman" panose="02020603050405020304" pitchFamily="18" charset="0"/>
              <a:cs typeface="Times New Roman" panose="02020603050405020304" pitchFamily="18" charset="0"/>
            </a:endParaRPr>
          </a:p>
          <a:p>
            <a:pPr indent="0"/>
            <a:endParaRPr sz="2000">
              <a:latin typeface="Times New Roman" panose="02020603050405020304" pitchFamily="18" charset="0"/>
              <a:cs typeface="Times New Roman" panose="02020603050405020304" pitchFamily="18" charset="0"/>
            </a:endParaRPr>
          </a:p>
        </p:txBody>
      </p:sp>
      <p:sp>
        <p:nvSpPr>
          <p:cNvPr id="2" name="文本框 1"/>
          <p:cNvSpPr txBox="1"/>
          <p:nvPr>
            <p:custDataLst>
              <p:tags r:id="rId1"/>
            </p:custDataLst>
          </p:nvPr>
        </p:nvSpPr>
        <p:spPr>
          <a:xfrm>
            <a:off x="5001895" y="4309110"/>
            <a:ext cx="5080000" cy="398780"/>
          </a:xfrm>
          <a:prstGeom prst="rect">
            <a:avLst/>
          </a:prstGeom>
          <a:noFill/>
          <a:ln w="9525">
            <a:noFill/>
          </a:ln>
        </p:spPr>
        <p:txBody>
          <a:bodyPr>
            <a:spAutoFit/>
          </a:bodyPr>
          <a:p>
            <a:pPr indent="0"/>
            <a:r>
              <a:rPr lang="zh-CN" sz="2000" b="0">
                <a:solidFill>
                  <a:srgbClr val="FF0000"/>
                </a:solidFill>
                <a:ea typeface="宋体" panose="02010600030101010101" pitchFamily="2" charset="-122"/>
              </a:rPr>
              <a:t>【答案】</a:t>
            </a:r>
            <a:r>
              <a:rPr lang="en-US" sz="2000" b="0">
                <a:solidFill>
                  <a:srgbClr val="FF0000"/>
                </a:solidFill>
                <a:latin typeface="Times New Roman" panose="02020603050405020304" pitchFamily="18" charset="0"/>
              </a:rPr>
              <a:t>5</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B</a:t>
            </a:r>
            <a:r>
              <a:rPr lang="en-US" sz="2000" b="0">
                <a:solidFill>
                  <a:srgbClr val="FF0000"/>
                </a:solidFill>
                <a:latin typeface="Times New Roman" panose="02020603050405020304" pitchFamily="18" charset="0"/>
              </a:rPr>
              <a:t>   6</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D</a:t>
            </a:r>
            <a:r>
              <a:rPr lang="en-US" sz="2000" b="0">
                <a:solidFill>
                  <a:srgbClr val="FF0000"/>
                </a:solidFill>
                <a:latin typeface="Times New Roman" panose="02020603050405020304" pitchFamily="18" charset="0"/>
              </a:rPr>
              <a:t>    7</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C</a:t>
            </a:r>
            <a:r>
              <a:rPr lang="en-US" sz="2000" b="0">
                <a:solidFill>
                  <a:srgbClr val="FF0000"/>
                </a:solidFill>
                <a:latin typeface="Times New Roman" panose="02020603050405020304" pitchFamily="18" charset="0"/>
              </a:rPr>
              <a:t>    8</a:t>
            </a:r>
            <a:r>
              <a:rPr lang="zh-CN" sz="2000" b="0">
                <a:solidFill>
                  <a:srgbClr val="FF0000"/>
                </a:solidFill>
                <a:ea typeface="宋体" panose="02010600030101010101" pitchFamily="2" charset="-122"/>
              </a:rPr>
              <a:t>．</a:t>
            </a:r>
            <a:r>
              <a:rPr lang="en-US" sz="2000" b="0">
                <a:solidFill>
                  <a:srgbClr val="FF0000"/>
                </a:solidFill>
                <a:latin typeface="Times New Roman" panose="02020603050405020304" pitchFamily="18" charset="0"/>
              </a:rPr>
              <a:t>D</a:t>
            </a:r>
            <a:endParaRPr lang="en-US" altLang="en-US" sz="2000" b="0">
              <a:solidFill>
                <a:srgbClr val="FF0000"/>
              </a:solidFill>
              <a:latin typeface="Times New Roman" panose="02020603050405020304" pitchFamily="18"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943622"/>
          <a:ext cx="10457315" cy="4969169"/>
        </p:xfrm>
        <a:graphic>
          <a:graphicData uri="http://schemas.openxmlformats.org/presentationml/2006/ole">
            <mc:AlternateContent xmlns:mc="http://schemas.openxmlformats.org/markup-compatibility/2006">
              <mc:Choice xmlns:v="urn:schemas-microsoft-com:vml" Requires="v">
                <p:oleObj spid="_x0000_s44049" name="文档" r:id="rId1" imgW="10462260" imgH="4971415" progId="Word.Document.8">
                  <p:embed/>
                </p:oleObj>
              </mc:Choice>
              <mc:Fallback>
                <p:oleObj name="文档" r:id="rId1" imgW="10462260" imgH="4971415" progId="Word.Document.8">
                  <p:embed/>
                  <p:pic>
                    <p:nvPicPr>
                      <p:cNvPr id="0" name="图片 44048"/>
                      <p:cNvPicPr/>
                      <p:nvPr/>
                    </p:nvPicPr>
                    <p:blipFill>
                      <a:blip r:embed="rId2"/>
                      <a:stretch>
                        <a:fillRect/>
                      </a:stretch>
                    </p:blipFill>
                    <p:spPr>
                      <a:xfrm>
                        <a:off x="866549" y="943622"/>
                        <a:ext cx="10457315" cy="496916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0988" y="1054718"/>
          <a:ext cx="10368438" cy="4748563"/>
        </p:xfrm>
        <a:graphic>
          <a:graphicData uri="http://schemas.openxmlformats.org/presentationml/2006/ole">
            <mc:AlternateContent xmlns:mc="http://schemas.openxmlformats.org/markup-compatibility/2006">
              <mc:Choice xmlns:v="urn:schemas-microsoft-com:vml" Requires="v">
                <p:oleObj spid="_x0000_s43078" name="文档" r:id="rId1" imgW="10363200" imgH="4758055" progId="Word.Document.8">
                  <p:embed/>
                </p:oleObj>
              </mc:Choice>
              <mc:Fallback>
                <p:oleObj name="文档" r:id="rId1" imgW="10363200" imgH="4758055" progId="Word.Document.8">
                  <p:embed/>
                  <p:pic>
                    <p:nvPicPr>
                      <p:cNvPr id="0" name="图片 43077"/>
                      <p:cNvPicPr/>
                      <p:nvPr/>
                    </p:nvPicPr>
                    <p:blipFill>
                      <a:blip r:embed="rId2"/>
                      <a:stretch>
                        <a:fillRect/>
                      </a:stretch>
                    </p:blipFill>
                    <p:spPr>
                      <a:xfrm>
                        <a:off x="910988" y="1054718"/>
                        <a:ext cx="10368438" cy="474856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191493" y="1629269"/>
          <a:ext cx="5272302" cy="395184"/>
        </p:xfrm>
        <a:graphic>
          <a:graphicData uri="http://schemas.openxmlformats.org/presentationml/2006/ole">
            <mc:AlternateContent xmlns:mc="http://schemas.openxmlformats.org/markup-compatibility/2006">
              <mc:Choice xmlns:v="urn:schemas-microsoft-com:vml" Requires="v">
                <p:oleObj spid="_x0000_s43079"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493" y="162926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2568526" y="2133193"/>
          <a:ext cx="5272302" cy="395184"/>
        </p:xfrm>
        <a:graphic>
          <a:graphicData uri="http://schemas.openxmlformats.org/presentationml/2006/ole">
            <mc:AlternateContent xmlns:mc="http://schemas.openxmlformats.org/markup-compatibility/2006">
              <mc:Choice xmlns:v="urn:schemas-microsoft-com:vml" Requires="v">
                <p:oleObj spid="_x0000_s43080"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8526" y="213319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1344709" y="3321773"/>
          <a:ext cx="5272302" cy="395184"/>
        </p:xfrm>
        <a:graphic>
          <a:graphicData uri="http://schemas.openxmlformats.org/presentationml/2006/ole">
            <mc:AlternateContent xmlns:mc="http://schemas.openxmlformats.org/markup-compatibility/2006">
              <mc:Choice xmlns:v="urn:schemas-microsoft-com:vml" Requires="v">
                <p:oleObj spid="_x0000_s43081" name="文档" r:id="rId7" imgW="5276215" imgH="397510" progId="Word.Document.8">
                  <p:embed/>
                </p:oleObj>
              </mc:Choice>
              <mc:Fallback>
                <p:oleObj name="文档" r:id="rId7" imgW="5276215" imgH="397510" progId="Word.Document.8">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709" y="332177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256" y="455444"/>
            <a:ext cx="11517086" cy="66120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翻译：如果设计师发现你把她的书弄丢了会怎么样？</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61256" y="1116651"/>
            <a:ext cx="11517086" cy="66120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What if </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the designer finds out that you have lost her book?</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759520"/>
          <a:ext cx="10457315" cy="5338960"/>
        </p:xfrm>
        <a:graphic>
          <a:graphicData uri="http://schemas.openxmlformats.org/presentationml/2006/ole">
            <mc:AlternateContent xmlns:mc="http://schemas.openxmlformats.org/markup-compatibility/2006">
              <mc:Choice xmlns:v="urn:schemas-microsoft-com:vml" Requires="v">
                <p:oleObj spid="_x0000_s35861" name="文档" r:id="rId1" imgW="10462260" imgH="5341620" progId="Word.Document.8">
                  <p:embed/>
                </p:oleObj>
              </mc:Choice>
              <mc:Fallback>
                <p:oleObj name="文档" r:id="rId1" imgW="10462260" imgH="5341620" progId="Word.Document.8">
                  <p:embed/>
                  <p:pic>
                    <p:nvPicPr>
                      <p:cNvPr id="0" name="图片 35860"/>
                      <p:cNvPicPr/>
                      <p:nvPr/>
                    </p:nvPicPr>
                    <p:blipFill>
                      <a:blip r:embed="rId2"/>
                      <a:stretch>
                        <a:fillRect/>
                      </a:stretch>
                    </p:blipFill>
                    <p:spPr>
                      <a:xfrm>
                        <a:off x="866549" y="759520"/>
                        <a:ext cx="10457315" cy="533896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914162" y="1053132"/>
          <a:ext cx="10298606" cy="4715234"/>
        </p:xfrm>
        <a:graphic>
          <a:graphicData uri="http://schemas.openxmlformats.org/presentationml/2006/ole">
            <mc:AlternateContent xmlns:mc="http://schemas.openxmlformats.org/markup-compatibility/2006">
              <mc:Choice xmlns:v="urn:schemas-microsoft-com:vml" Requires="v">
                <p:oleObj spid="_x0000_s34931" name="文档" r:id="rId1" imgW="10354310" imgH="4763770" progId="Word.Document.8">
                  <p:embed/>
                </p:oleObj>
              </mc:Choice>
              <mc:Fallback>
                <p:oleObj name="文档" r:id="rId1" imgW="10354310" imgH="4763770" progId="Word.Document.8">
                  <p:embed/>
                  <p:pic>
                    <p:nvPicPr>
                      <p:cNvPr id="0" name="对象 5"/>
                      <p:cNvPicPr>
                        <a:picLocks noChangeAspect="1" noChangeArrowheads="1"/>
                      </p:cNvPicPr>
                      <p:nvPr/>
                    </p:nvPicPr>
                    <p:blipFill>
                      <a:blip r:embed="rId2"/>
                      <a:srcRect/>
                      <a:stretch>
                        <a:fillRect/>
                      </a:stretch>
                    </p:blipFill>
                    <p:spPr bwMode="auto">
                      <a:xfrm>
                        <a:off x="914162" y="1053132"/>
                        <a:ext cx="10298606" cy="471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1344709" y="1557279"/>
          <a:ext cx="5272302" cy="395184"/>
        </p:xfrm>
        <a:graphic>
          <a:graphicData uri="http://schemas.openxmlformats.org/presentationml/2006/ole">
            <mc:AlternateContent xmlns:mc="http://schemas.openxmlformats.org/markup-compatibility/2006">
              <mc:Choice xmlns:v="urn:schemas-microsoft-com:vml" Requires="v">
                <p:oleObj spid="_x0000_s34932" name="文档" r:id="rId3" imgW="5276215" imgH="397510" progId="Word.Document.8">
                  <p:embed/>
                </p:oleObj>
              </mc:Choice>
              <mc:Fallback>
                <p:oleObj name="文档" r:id="rId3" imgW="5276215" imgH="39751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709" y="155727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5143053" y="2169945"/>
          <a:ext cx="5272302" cy="395184"/>
        </p:xfrm>
        <a:graphic>
          <a:graphicData uri="http://schemas.openxmlformats.org/presentationml/2006/ole">
            <mc:AlternateContent xmlns:mc="http://schemas.openxmlformats.org/markup-compatibility/2006">
              <mc:Choice xmlns:v="urn:schemas-microsoft-com:vml" Requires="v">
                <p:oleObj spid="_x0000_s34933" name="文档" r:id="rId5" imgW="5276215" imgH="397510" progId="Word.Document.8">
                  <p:embed/>
                </p:oleObj>
              </mc:Choice>
              <mc:Fallback>
                <p:oleObj name="文档" r:id="rId5" imgW="5276215" imgH="397510"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53" y="216994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352558" y="2781097"/>
          <a:ext cx="5272302" cy="395184"/>
        </p:xfrm>
        <a:graphic>
          <a:graphicData uri="http://schemas.openxmlformats.org/presentationml/2006/ole">
            <mc:AlternateContent xmlns:mc="http://schemas.openxmlformats.org/markup-compatibility/2006">
              <mc:Choice xmlns:v="urn:schemas-microsoft-com:vml" Requires="v">
                <p:oleObj spid="_x0000_s34934" name="文档" r:id="rId7" imgW="5276215" imgH="397510" progId="Word.Document.8">
                  <p:embed/>
                </p:oleObj>
              </mc:Choice>
              <mc:Fallback>
                <p:oleObj name="文档" r:id="rId7" imgW="5276215" imgH="397510" progId="Word.Document.8">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558" y="278109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1366034" y="4436850"/>
          <a:ext cx="9481256" cy="791956"/>
        </p:xfrm>
        <a:graphic>
          <a:graphicData uri="http://schemas.openxmlformats.org/presentationml/2006/ole">
            <mc:AlternateContent xmlns:mc="http://schemas.openxmlformats.org/markup-compatibility/2006">
              <mc:Choice xmlns:v="urn:schemas-microsoft-com:vml" Requires="v">
                <p:oleObj spid="_x0000_s34935" name="文档" r:id="rId9" imgW="9569450" imgH="800100" progId="Word.Document.8">
                  <p:embed/>
                </p:oleObj>
              </mc:Choice>
              <mc:Fallback>
                <p:oleObj name="文档" r:id="rId9" imgW="9569450" imgH="800100" progId="Word.Document.8">
                  <p:embed/>
                  <p:pic>
                    <p:nvPicPr>
                      <p:cNvPr id="0" name="对象 9"/>
                      <p:cNvPicPr>
                        <a:picLocks noChangeAspect="1" noChangeArrowheads="1"/>
                      </p:cNvPicPr>
                      <p:nvPr/>
                    </p:nvPicPr>
                    <p:blipFill>
                      <a:blip r:embed="rId10"/>
                      <a:srcRect/>
                      <a:stretch>
                        <a:fillRect/>
                      </a:stretch>
                    </p:blipFill>
                    <p:spPr bwMode="auto">
                      <a:xfrm>
                        <a:off x="1366034" y="4436850"/>
                        <a:ext cx="9481256" cy="79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866549" y="1022977"/>
          <a:ext cx="10457315" cy="4812047"/>
        </p:xfrm>
        <a:graphic>
          <a:graphicData uri="http://schemas.openxmlformats.org/presentationml/2006/ole">
            <mc:AlternateContent xmlns:mc="http://schemas.openxmlformats.org/markup-compatibility/2006">
              <mc:Choice xmlns:v="urn:schemas-microsoft-com:vml" Requires="v">
                <p:oleObj spid="_x0000_s37908" name="文档" r:id="rId1" imgW="10462260" imgH="4815840" progId="Word.Document.8">
                  <p:embed/>
                </p:oleObj>
              </mc:Choice>
              <mc:Fallback>
                <p:oleObj name="文档" r:id="rId1" imgW="10462260" imgH="4815840" progId="Word.Document.8">
                  <p:embed/>
                  <p:pic>
                    <p:nvPicPr>
                      <p:cNvPr id="0" name="图片 37907"/>
                      <p:cNvPicPr/>
                      <p:nvPr/>
                    </p:nvPicPr>
                    <p:blipFill>
                      <a:blip r:embed="rId2"/>
                      <a:stretch>
                        <a:fillRect/>
                      </a:stretch>
                    </p:blipFill>
                    <p:spPr>
                      <a:xfrm>
                        <a:off x="866549" y="1022977"/>
                        <a:ext cx="10457315" cy="48120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2773" y="765398"/>
          <a:ext cx="10368438" cy="5275476"/>
        </p:xfrm>
        <a:graphic>
          <a:graphicData uri="http://schemas.openxmlformats.org/presentationml/2006/ole">
            <mc:AlternateContent xmlns:mc="http://schemas.openxmlformats.org/markup-compatibility/2006">
              <mc:Choice xmlns:v="urn:schemas-microsoft-com:vml" Requires="v">
                <p:oleObj spid="_x0000_s36964" name="文档" r:id="rId1" imgW="10354310" imgH="5292725" progId="Word.Document.8">
                  <p:embed/>
                </p:oleObj>
              </mc:Choice>
              <mc:Fallback>
                <p:oleObj name="文档" r:id="rId1" imgW="10354310" imgH="5292725" progId="Word.Document.8">
                  <p:embed/>
                  <p:pic>
                    <p:nvPicPr>
                      <p:cNvPr id="0" name="图片 36963"/>
                      <p:cNvPicPr/>
                      <p:nvPr/>
                    </p:nvPicPr>
                    <p:blipFill>
                      <a:blip r:embed="rId2"/>
                      <a:stretch>
                        <a:fillRect/>
                      </a:stretch>
                    </p:blipFill>
                    <p:spPr>
                      <a:xfrm>
                        <a:off x="912773" y="765398"/>
                        <a:ext cx="10368438" cy="527547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704655" y="1845236"/>
          <a:ext cx="5272302" cy="395184"/>
        </p:xfrm>
        <a:graphic>
          <a:graphicData uri="http://schemas.openxmlformats.org/presentationml/2006/ole">
            <mc:AlternateContent xmlns:mc="http://schemas.openxmlformats.org/markup-compatibility/2006">
              <mc:Choice xmlns:v="urn:schemas-microsoft-com:vml" Requires="v">
                <p:oleObj spid="_x0000_s36965"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655" y="184523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1255633" y="2421150"/>
          <a:ext cx="5272302" cy="395184"/>
        </p:xfrm>
        <a:graphic>
          <a:graphicData uri="http://schemas.openxmlformats.org/presentationml/2006/ole">
            <mc:AlternateContent xmlns:mc="http://schemas.openxmlformats.org/markup-compatibility/2006">
              <mc:Choice xmlns:v="urn:schemas-microsoft-com:vml" Requires="v">
                <p:oleObj spid="_x0000_s36966"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633" y="242115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2136591" y="3033816"/>
          <a:ext cx="5272302" cy="395184"/>
        </p:xfrm>
        <a:graphic>
          <a:graphicData uri="http://schemas.openxmlformats.org/presentationml/2006/ole">
            <mc:AlternateContent xmlns:mc="http://schemas.openxmlformats.org/markup-compatibility/2006">
              <mc:Choice xmlns:v="urn:schemas-microsoft-com:vml" Requires="v">
                <p:oleObj spid="_x0000_s36967"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6591" y="303381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1992612" y="4796796"/>
          <a:ext cx="5272302" cy="395184"/>
        </p:xfrm>
        <a:graphic>
          <a:graphicData uri="http://schemas.openxmlformats.org/presentationml/2006/ole">
            <mc:AlternateContent xmlns:mc="http://schemas.openxmlformats.org/markup-compatibility/2006">
              <mc:Choice xmlns:v="urn:schemas-microsoft-com:vml" Requires="v">
                <p:oleObj spid="_x0000_s36968"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2612" y="479679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535741"/>
          <a:ext cx="10457315" cy="5788105"/>
        </p:xfrm>
        <a:graphic>
          <a:graphicData uri="http://schemas.openxmlformats.org/presentationml/2006/ole">
            <mc:AlternateContent xmlns:mc="http://schemas.openxmlformats.org/markup-compatibility/2006">
              <mc:Choice xmlns:v="urn:schemas-microsoft-com:vml" Requires="v">
                <p:oleObj spid="_x0000_s42002" name="文档" r:id="rId1" imgW="10462260" imgH="5791200" progId="Word.Document.8">
                  <p:embed/>
                </p:oleObj>
              </mc:Choice>
              <mc:Fallback>
                <p:oleObj name="文档" r:id="rId1" imgW="10462260" imgH="5791200" progId="Word.Document.8">
                  <p:embed/>
                  <p:pic>
                    <p:nvPicPr>
                      <p:cNvPr id="0" name="图片 42001"/>
                      <p:cNvPicPr/>
                      <p:nvPr/>
                    </p:nvPicPr>
                    <p:blipFill>
                      <a:blip r:embed="rId2"/>
                      <a:stretch>
                        <a:fillRect/>
                      </a:stretch>
                    </p:blipFill>
                    <p:spPr>
                      <a:xfrm>
                        <a:off x="866549" y="535741"/>
                        <a:ext cx="10457315" cy="5788105"/>
                      </a:xfrm>
                      <a:prstGeom prst="rect">
                        <a:avLst/>
                      </a:prstGeom>
                    </p:spPr>
                  </p:pic>
                </p:oleObj>
              </mc:Fallback>
            </mc:AlternateContent>
          </a:graphicData>
        </a:graphic>
      </p:graphicFrame>
      <p:sp>
        <p:nvSpPr>
          <p:cNvPr id="154" name="Shape 154"/>
          <p:cNvSpPr/>
          <p:nvPr>
            <p:custDataLst>
              <p:tags r:id="rId3"/>
            </p:custDataLst>
          </p:nvPr>
        </p:nvSpPr>
        <p:spPr>
          <a:xfrm>
            <a:off x="3354070" y="3845560"/>
            <a:ext cx="2524125" cy="582295"/>
          </a:xfrm>
          <a:prstGeom prst="rect">
            <a:avLst/>
          </a:prstGeom>
          <a:ln w="12700">
            <a:miter lim="400000"/>
          </a:ln>
        </p:spPr>
        <p:txBody>
          <a:bodyPr wrap="square" lIns="45718" tIns="45718" rIns="45718" bIns="45718">
            <a:spAutoFit/>
          </a:bodyPr>
          <a:lstStyle>
            <a:lvl1pPr>
              <a:defRPr sz="3200">
                <a:solidFill>
                  <a:srgbClr val="C00000"/>
                </a:solidFill>
                <a:latin typeface="Times New Roman" panose="02020603050405020304"/>
                <a:ea typeface="Times New Roman" panose="02020603050405020304"/>
                <a:cs typeface="Times New Roman" panose="02020603050405020304"/>
                <a:sym typeface="Times New Roman" panose="02020603050405020304"/>
              </a:defRPr>
            </a:lvl1pPr>
          </a:lstStyle>
          <a:p>
            <a:r>
              <a:rPr lang="en-US">
                <a:solidFill>
                  <a:srgbClr val="FF0000"/>
                </a:solidFill>
              </a:rPr>
              <a:t>=confidently</a:t>
            </a:r>
            <a:endParaRPr lang="en-US">
              <a:solidFill>
                <a:srgbClr val="FF0000"/>
              </a:solidFill>
            </a:endParaRPr>
          </a:p>
        </p:txBody>
      </p:sp>
      <p:sp>
        <p:nvSpPr>
          <p:cNvPr id="21" name="TextBox 20"/>
          <p:cNvSpPr txBox="1"/>
          <p:nvPr>
            <p:custDataLst>
              <p:tags r:id="rId4"/>
            </p:custDataLst>
          </p:nvPr>
        </p:nvSpPr>
        <p:spPr>
          <a:xfrm>
            <a:off x="867063" y="535870"/>
            <a:ext cx="5895409" cy="3291840"/>
          </a:xfrm>
          <a:prstGeom prst="rect">
            <a:avLst/>
          </a:prstGeom>
          <a:solidFill>
            <a:schemeClr val="accent3"/>
          </a:solidFill>
        </p:spPr>
        <p:txBody>
          <a:bodyPr wrap="square" rtlCol="0">
            <a:spAutoFit/>
          </a:bodyPr>
          <a:p>
            <a:pPr algn="ctr"/>
            <a:r>
              <a:rPr lang="en-US" altLang="zh-CN" sz="3600" b="1" dirty="0" smtClean="0">
                <a:latin typeface="Times New Roman" panose="02020603050405020304" pitchFamily="18" charset="0"/>
                <a:cs typeface="Times New Roman" panose="02020603050405020304" pitchFamily="18" charset="0"/>
              </a:rPr>
              <a:t>with + n. = adv.</a:t>
            </a:r>
            <a:endParaRPr lang="en-US" altLang="zh-CN" sz="3600" b="1"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with worry</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with excitement</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with hunger</a:t>
            </a:r>
            <a:endParaRPr lang="en-US" altLang="zh-CN" sz="3200" dirty="0" smtClean="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p:sp>
        <p:nvSpPr>
          <p:cNvPr id="22" name="TextBox 21"/>
          <p:cNvSpPr txBox="1"/>
          <p:nvPr>
            <p:custDataLst>
              <p:tags r:id="rId5"/>
            </p:custDataLst>
          </p:nvPr>
        </p:nvSpPr>
        <p:spPr>
          <a:xfrm>
            <a:off x="4070837" y="1097496"/>
            <a:ext cx="3205207" cy="584775"/>
          </a:xfrm>
          <a:prstGeom prst="rect">
            <a:avLst/>
          </a:prstGeom>
          <a:noFill/>
        </p:spPr>
        <p:txBody>
          <a:bodyPr wrap="square" rtlCol="0">
            <a:spAutoFit/>
          </a:bodyPr>
          <a:p>
            <a:r>
              <a:rPr lang="en-US" altLang="zh-CN" sz="3200" b="1" dirty="0" smtClean="0"/>
              <a:t>worriedly</a:t>
            </a:r>
            <a:endParaRPr lang="zh-CN" altLang="en-US" sz="3200" b="1" dirty="0"/>
          </a:p>
        </p:txBody>
      </p:sp>
      <p:sp>
        <p:nvSpPr>
          <p:cNvPr id="25" name="TextBox 24"/>
          <p:cNvSpPr txBox="1"/>
          <p:nvPr>
            <p:custDataLst>
              <p:tags r:id="rId6"/>
            </p:custDataLst>
          </p:nvPr>
        </p:nvSpPr>
        <p:spPr>
          <a:xfrm>
            <a:off x="4081172" y="1728854"/>
            <a:ext cx="3205207" cy="584775"/>
          </a:xfrm>
          <a:prstGeom prst="rect">
            <a:avLst/>
          </a:prstGeom>
          <a:noFill/>
        </p:spPr>
        <p:txBody>
          <a:bodyPr wrap="square" rtlCol="0">
            <a:spAutoFit/>
          </a:bodyPr>
          <a:p>
            <a:r>
              <a:rPr lang="en-US" altLang="zh-CN" sz="3200" b="1" dirty="0" smtClean="0"/>
              <a:t>excitedly</a:t>
            </a:r>
            <a:endParaRPr lang="zh-CN" altLang="en-US" sz="3200" b="1" dirty="0"/>
          </a:p>
        </p:txBody>
      </p:sp>
      <p:sp>
        <p:nvSpPr>
          <p:cNvPr id="26" name="TextBox 25"/>
          <p:cNvSpPr txBox="1"/>
          <p:nvPr>
            <p:custDataLst>
              <p:tags r:id="rId7"/>
            </p:custDataLst>
          </p:nvPr>
        </p:nvSpPr>
        <p:spPr>
          <a:xfrm>
            <a:off x="4070838" y="2643698"/>
            <a:ext cx="3205207" cy="584775"/>
          </a:xfrm>
          <a:prstGeom prst="rect">
            <a:avLst/>
          </a:prstGeom>
          <a:noFill/>
        </p:spPr>
        <p:txBody>
          <a:bodyPr wrap="square" rtlCol="0">
            <a:spAutoFit/>
          </a:bodyPr>
          <a:p>
            <a:r>
              <a:rPr lang="en-US" altLang="zh-CN" sz="3200" b="1" dirty="0" smtClean="0"/>
              <a:t>hungrily</a:t>
            </a:r>
            <a:endParaRPr lang="zh-CN" altLang="en-US" sz="3200" b="1" dirty="0"/>
          </a:p>
        </p:txBody>
      </p:sp>
    </p:spTree>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indefinite" fill="hold"/>
                                        <p:tgtEl>
                                          <p:spTgt spid="154"/>
                                        </p:tgtEl>
                                        <p:attrNameLst>
                                          <p:attrName>style.visibility</p:attrName>
                                        </p:attrNameLst>
                                      </p:cBhvr>
                                      <p:to>
                                        <p:strVal val="visible"/>
                                      </p:to>
                                    </p:set>
                                    <p:anim calcmode="lin" valueType="num">
                                      <p:cBhvr>
                                        <p:cTn id="7" dur="500" fill="hold"/>
                                        <p:tgtEl>
                                          <p:spTgt spid="154"/>
                                        </p:tgtEl>
                                        <p:attrNameLst>
                                          <p:attrName>ppt_x</p:attrName>
                                        </p:attrNameLst>
                                      </p:cBhvr>
                                      <p:tavLst>
                                        <p:tav tm="0">
                                          <p:val>
                                            <p:strVal val="#ppt_x"/>
                                          </p:val>
                                        </p:tav>
                                        <p:tav tm="100000">
                                          <p:val>
                                            <p:strVal val="#ppt_x"/>
                                          </p:val>
                                        </p:tav>
                                      </p:tavLst>
                                    </p:anim>
                                    <p:anim calcmode="lin" valueType="num">
                                      <p:cBhvr>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P spid="21" grpId="0" bldLvl="0" animBg="1"/>
      <p:bldP spid="22"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 name="屏幕快照 2020-07-24 下午11.40.40.png"/>
          <p:cNvPicPr>
            <a:picLocks noChangeAspect="1"/>
          </p:cNvPicPr>
          <p:nvPr/>
        </p:nvPicPr>
        <p:blipFill>
          <a:blip r:embed="rId1"/>
          <a:stretch>
            <a:fillRect/>
          </a:stretch>
        </p:blipFill>
        <p:spPr>
          <a:xfrm>
            <a:off x="-22860" y="99695"/>
            <a:ext cx="9300845" cy="1501140"/>
          </a:xfrm>
          <a:prstGeom prst="rect">
            <a:avLst/>
          </a:prstGeom>
          <a:ln w="12700">
            <a:miter lim="400000"/>
            <a:headEnd/>
            <a:tailEnd/>
          </a:ln>
        </p:spPr>
      </p:pic>
      <p:pic>
        <p:nvPicPr>
          <p:cNvPr id="719" name="屏幕快照 2020-07-24 下午11.39.04.png"/>
          <p:cNvPicPr>
            <a:picLocks noGrp="1" noChangeAspect="1"/>
          </p:cNvPicPr>
          <p:nvPr>
            <p:ph type="pic" idx="13"/>
          </p:nvPr>
        </p:nvPicPr>
        <p:blipFill>
          <a:blip r:embed="rId2"/>
          <a:srcRect l="16153" r="16153"/>
          <a:stretch>
            <a:fillRect/>
          </a:stretch>
        </p:blipFill>
        <p:spPr>
          <a:xfrm>
            <a:off x="9277985" y="0"/>
            <a:ext cx="2672080" cy="2073910"/>
          </a:xfrm>
          <a:prstGeom prst="rect">
            <a:avLst/>
          </a:prstGeom>
        </p:spPr>
      </p:pic>
      <p:sp>
        <p:nvSpPr>
          <p:cNvPr id="720" name="Shape 720"/>
          <p:cNvSpPr>
            <a:spLocks noGrp="1"/>
          </p:cNvSpPr>
          <p:nvPr>
            <p:ph type="title"/>
          </p:nvPr>
        </p:nvSpPr>
        <p:spPr>
          <a:xfrm>
            <a:off x="248285" y="-401320"/>
            <a:ext cx="5325745" cy="982345"/>
          </a:xfrm>
          <a:prstGeom prst="rect">
            <a:avLst/>
          </a:prstGeom>
        </p:spPr>
        <p:txBody>
          <a:bodyPr/>
          <a:lstStyle/>
          <a:p>
            <a:r>
              <a:rPr sz="3200">
                <a:solidFill>
                  <a:srgbClr val="FF0000"/>
                </a:solidFill>
                <a:highlight>
                  <a:srgbClr val="FFFF00"/>
                </a:highlight>
              </a:rPr>
              <a:t>Word Study</a:t>
            </a:r>
            <a:endParaRPr sz="3200">
              <a:solidFill>
                <a:srgbClr val="FF0000"/>
              </a:solidFill>
              <a:highlight>
                <a:srgbClr val="FFFF00"/>
              </a:highlight>
            </a:endParaRPr>
          </a:p>
        </p:txBody>
      </p:sp>
      <p:sp>
        <p:nvSpPr>
          <p:cNvPr id="2" name="文本框 1"/>
          <p:cNvSpPr txBox="1"/>
          <p:nvPr/>
        </p:nvSpPr>
        <p:spPr>
          <a:xfrm>
            <a:off x="-22860" y="1443355"/>
            <a:ext cx="12192000" cy="5366385"/>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no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Tian Hua is a new student at a school in America. She is studying at an American high school for one year. In China,Tian Hua was in Grade 1 at </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high school, but in America, she is in Grade 10! She did not__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at all when she arrived. Her first</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was that English was difficult and people spoke too quickly, but soon she found that if she_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the ideas not the single words, she could</a:t>
            </a:r>
            <a:r>
              <a:rPr kumimoji="0" lang="en-US" altLang="zh-CN"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 </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understand! She also made friends and began to__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the city with them. Her new friends were happy to explain things to her after class.Her favourite class is chemistry because the teacher lets the students do cool__</a:t>
            </a:r>
            <a:r>
              <a:rPr lang="zh-CN" altLang="en-US" sz="320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________</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 Tian Hua is not sure how well she will do at school this year but she is not nervous any more</a:t>
            </a:r>
            <a:r>
              <a:rPr kumimoji="0" lang="en-US" altLang="zh-CN"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 </a:t>
            </a:r>
            <a:r>
              <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rPr>
              <a:t>She is excited!</a:t>
            </a:r>
            <a:endParaRPr kumimoji="0" lang="zh-CN" altLang="en-US" sz="3200" b="0" i="0" u="none" strike="noStrike" cap="none" spc="0" normalizeH="0" baseline="0">
              <a:ln>
                <a:noFill/>
              </a:ln>
              <a:solidFill>
                <a:srgbClr val="000000"/>
              </a:solidFill>
              <a:effectLst/>
              <a:uFillTx/>
              <a:latin typeface="Times New Roman" panose="02020603050405020304" pitchFamily="18" charset="0"/>
              <a:ea typeface="+mj-ea"/>
              <a:cs typeface="Times New Roman" panose="02020603050405020304" pitchFamily="18" charset="0"/>
              <a:sym typeface="Calibri" panose="020F0502020204030204"/>
            </a:endParaRPr>
          </a:p>
        </p:txBody>
      </p:sp>
      <p:sp>
        <p:nvSpPr>
          <p:cNvPr id="3" name="文本框 2"/>
          <p:cNvSpPr txBox="1"/>
          <p:nvPr/>
        </p:nvSpPr>
        <p:spPr>
          <a:xfrm>
            <a:off x="51435" y="2362200"/>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senior</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4" name="文本框 3"/>
          <p:cNvSpPr txBox="1"/>
          <p:nvPr/>
        </p:nvSpPr>
        <p:spPr>
          <a:xfrm>
            <a:off x="935355" y="2846705"/>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feel confident</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5" name="文本框 4"/>
          <p:cNvSpPr txBox="1"/>
          <p:nvPr/>
        </p:nvSpPr>
        <p:spPr>
          <a:xfrm>
            <a:off x="9277985" y="2846705"/>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impression</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6" name="文本框 5"/>
          <p:cNvSpPr txBox="1"/>
          <p:nvPr/>
        </p:nvSpPr>
        <p:spPr>
          <a:xfrm>
            <a:off x="2835910" y="3835400"/>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concentrated on</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7" name="文本框 6"/>
          <p:cNvSpPr txBox="1"/>
          <p:nvPr/>
        </p:nvSpPr>
        <p:spPr>
          <a:xfrm>
            <a:off x="8931910" y="4307205"/>
            <a:ext cx="6096000" cy="582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3200">
                <a:solidFill>
                  <a:srgbClr val="FF0000"/>
                </a:solidFill>
                <a:sym typeface="+mn-ea"/>
              </a:rPr>
              <a:t>explore</a:t>
            </a:r>
            <a:endParaRPr kumimoji="0" lang="en-US" altLang="zh-CN" sz="3200" b="0" i="0" u="none" strike="noStrike" cap="none" spc="0" normalizeH="0" baseline="0">
              <a:ln>
                <a:noFill/>
              </a:ln>
              <a:solidFill>
                <a:srgbClr val="FF0000"/>
              </a:solidFill>
              <a:effectLst/>
              <a:uFillTx/>
              <a:latin typeface="+mj-lt"/>
              <a:ea typeface="+mj-ea"/>
              <a:cs typeface="+mj-cs"/>
              <a:sym typeface="+mn-ea"/>
            </a:endParaRPr>
          </a:p>
        </p:txBody>
      </p:sp>
      <p:sp>
        <p:nvSpPr>
          <p:cNvPr id="8" name="文本框 7"/>
          <p:cNvSpPr txBox="1"/>
          <p:nvPr/>
        </p:nvSpPr>
        <p:spPr>
          <a:xfrm>
            <a:off x="1266190" y="5751830"/>
            <a:ext cx="609600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2800">
                <a:solidFill>
                  <a:srgbClr val="FF0000"/>
                </a:solidFill>
                <a:sym typeface="+mn-ea"/>
              </a:rPr>
              <a:t>experiments</a:t>
            </a:r>
            <a:endParaRPr kumimoji="0" lang="en-US" altLang="zh-CN" sz="2800" b="0" i="0" u="none" strike="noStrike" cap="none" spc="0" normalizeH="0" baseline="0">
              <a:ln>
                <a:noFill/>
              </a:ln>
              <a:solidFill>
                <a:srgbClr val="FF0000"/>
              </a:solidFill>
              <a:effectLst/>
              <a:uFillTx/>
              <a:latin typeface="+mj-lt"/>
              <a:ea typeface="+mj-ea"/>
              <a:cs typeface="+mj-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P spid="6" grpId="0" animBg="1"/>
      <p:bldP spid="7" grpId="0" animBg="1"/>
      <p:bldP spid="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资源 2511"/>
          <p:cNvPicPr>
            <a:picLocks noChangeAspect="1"/>
          </p:cNvPicPr>
          <p:nvPr/>
        </p:nvPicPr>
        <p:blipFill>
          <a:blip r:embed="rId1" cstate="screen"/>
          <a:stretch>
            <a:fillRect/>
          </a:stretch>
        </p:blipFill>
        <p:spPr>
          <a:xfrm>
            <a:off x="-27888" y="190500"/>
            <a:ext cx="1372975" cy="1787525"/>
          </a:xfrm>
          <a:prstGeom prst="rect">
            <a:avLst/>
          </a:prstGeom>
        </p:spPr>
      </p:pic>
      <p:pic>
        <p:nvPicPr>
          <p:cNvPr id="2" name="图片 1" descr="资源 3211"/>
          <p:cNvPicPr>
            <a:picLocks noChangeAspect="1"/>
          </p:cNvPicPr>
          <p:nvPr/>
        </p:nvPicPr>
        <p:blipFill>
          <a:blip r:embed="rId2" cstate="screen"/>
          <a:stretch>
            <a:fillRect/>
          </a:stretch>
        </p:blipFill>
        <p:spPr>
          <a:xfrm>
            <a:off x="498731" y="2349500"/>
            <a:ext cx="1089025" cy="850900"/>
          </a:xfrm>
          <a:prstGeom prst="rect">
            <a:avLst/>
          </a:prstGeom>
        </p:spPr>
      </p:pic>
      <p:pic>
        <p:nvPicPr>
          <p:cNvPr id="8" name="图片 7" descr="资源 2411"/>
          <p:cNvPicPr>
            <a:picLocks noChangeAspect="1"/>
          </p:cNvPicPr>
          <p:nvPr/>
        </p:nvPicPr>
        <p:blipFill>
          <a:blip r:embed="rId3" cstate="screen"/>
          <a:stretch>
            <a:fillRect/>
          </a:stretch>
        </p:blipFill>
        <p:spPr>
          <a:xfrm>
            <a:off x="9553575" y="4788535"/>
            <a:ext cx="2457450" cy="1891665"/>
          </a:xfrm>
          <a:prstGeom prst="rect">
            <a:avLst/>
          </a:prstGeom>
        </p:spPr>
      </p:pic>
      <p:pic>
        <p:nvPicPr>
          <p:cNvPr id="10" name="图片 9" descr="资源 3711"/>
          <p:cNvPicPr>
            <a:picLocks noChangeAspect="1"/>
          </p:cNvPicPr>
          <p:nvPr/>
        </p:nvPicPr>
        <p:blipFill>
          <a:blip r:embed="rId4" cstate="screen"/>
          <a:stretch>
            <a:fillRect/>
          </a:stretch>
        </p:blipFill>
        <p:spPr>
          <a:xfrm>
            <a:off x="-500911" y="4866982"/>
            <a:ext cx="2319020" cy="2102777"/>
          </a:xfrm>
          <a:prstGeom prst="rect">
            <a:avLst/>
          </a:prstGeom>
        </p:spPr>
      </p:pic>
      <p:pic>
        <p:nvPicPr>
          <p:cNvPr id="11" name="图片 10" descr="资源 811"/>
          <p:cNvPicPr>
            <a:picLocks noChangeAspect="1"/>
          </p:cNvPicPr>
          <p:nvPr/>
        </p:nvPicPr>
        <p:blipFill>
          <a:blip r:embed="rId5" cstate="screen"/>
          <a:stretch>
            <a:fillRect/>
          </a:stretch>
        </p:blipFill>
        <p:spPr>
          <a:xfrm>
            <a:off x="11690350" y="2774950"/>
            <a:ext cx="320675" cy="1308100"/>
          </a:xfrm>
          <a:prstGeom prst="rect">
            <a:avLst/>
          </a:prstGeom>
        </p:spPr>
      </p:pic>
      <p:sp>
        <p:nvSpPr>
          <p:cNvPr id="3" name="TextBox 2"/>
          <p:cNvSpPr txBox="1"/>
          <p:nvPr/>
        </p:nvSpPr>
        <p:spPr>
          <a:xfrm>
            <a:off x="1924334" y="504967"/>
            <a:ext cx="6277970" cy="646331"/>
          </a:xfrm>
          <a:prstGeom prst="rect">
            <a:avLst/>
          </a:prstGeom>
          <a:noFill/>
        </p:spPr>
        <p:txBody>
          <a:bodyPr wrap="square" rtlCol="0">
            <a:spAutoFit/>
          </a:bodyPr>
          <a:lstStyle/>
          <a:p>
            <a:pPr algn="ctr"/>
            <a:r>
              <a:rPr lang="en-US" altLang="zh-CN" sz="3600" b="1" dirty="0" smtClean="0">
                <a:latin typeface="Times New Roman" panose="02020603050405020304" pitchFamily="18" charset="0"/>
                <a:cs typeface="Times New Roman" panose="02020603050405020304" pitchFamily="18" charset="0"/>
              </a:rPr>
              <a:t>confid</a:t>
            </a:r>
            <a:r>
              <a:rPr lang="en-US" altLang="zh-CN" sz="3600" b="1" dirty="0" smtClean="0">
                <a:solidFill>
                  <a:srgbClr val="C00000"/>
                </a:solidFill>
                <a:latin typeface="Times New Roman" panose="02020603050405020304" pitchFamily="18" charset="0"/>
                <a:cs typeface="Times New Roman" panose="02020603050405020304" pitchFamily="18" charset="0"/>
              </a:rPr>
              <a:t>ent</a:t>
            </a:r>
            <a:r>
              <a:rPr lang="en-US" altLang="zh-CN" sz="3600" b="1" dirty="0" smtClean="0">
                <a:latin typeface="Times New Roman" panose="02020603050405020304" pitchFamily="18" charset="0"/>
                <a:cs typeface="Times New Roman" panose="02020603050405020304" pitchFamily="18" charset="0"/>
              </a:rPr>
              <a:t> -- confid</a:t>
            </a:r>
            <a:r>
              <a:rPr lang="en-US" altLang="zh-CN" sz="3600" b="1" dirty="0" smtClean="0">
                <a:solidFill>
                  <a:srgbClr val="C00000"/>
                </a:solidFill>
                <a:latin typeface="Times New Roman" panose="02020603050405020304" pitchFamily="18" charset="0"/>
                <a:cs typeface="Times New Roman" panose="02020603050405020304" pitchFamily="18" charset="0"/>
              </a:rPr>
              <a:t>ence</a:t>
            </a:r>
            <a:endParaRPr lang="zh-CN" altLang="en-US" sz="3600" b="1" dirty="0">
              <a:solidFill>
                <a:srgbClr val="C0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193575" y="1084262"/>
            <a:ext cx="1651379" cy="584775"/>
          </a:xfrm>
          <a:prstGeom prst="rect">
            <a:avLst/>
          </a:prstGeom>
          <a:noFill/>
        </p:spPr>
        <p:txBody>
          <a:bodyPr wrap="square" rtlCol="0">
            <a:spAutoFit/>
          </a:bodyPr>
          <a:lstStyle/>
          <a:p>
            <a:pPr algn="ctr"/>
            <a:r>
              <a:rPr lang="en-US" altLang="zh-CN" sz="3200" b="1" i="1" dirty="0">
                <a:solidFill>
                  <a:srgbClr val="C00000"/>
                </a:solidFill>
                <a:latin typeface="Times New Roman" panose="02020603050405020304" pitchFamily="18" charset="0"/>
                <a:cs typeface="Times New Roman" panose="02020603050405020304" pitchFamily="18" charset="0"/>
              </a:rPr>
              <a:t>a</a:t>
            </a:r>
            <a:r>
              <a:rPr lang="en-US" altLang="zh-CN" sz="3200" b="1" i="1" dirty="0" smtClean="0">
                <a:solidFill>
                  <a:srgbClr val="C00000"/>
                </a:solidFill>
                <a:latin typeface="Times New Roman" panose="02020603050405020304" pitchFamily="18" charset="0"/>
                <a:cs typeface="Times New Roman" panose="02020603050405020304" pitchFamily="18" charset="0"/>
              </a:rPr>
              <a:t>dj.</a:t>
            </a:r>
            <a:endParaRPr lang="zh-CN" altLang="en-US" sz="3200" b="1" i="1" dirty="0">
              <a:solidFill>
                <a:srgbClr val="C0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677468" y="1084261"/>
            <a:ext cx="1651379" cy="584775"/>
          </a:xfrm>
          <a:prstGeom prst="rect">
            <a:avLst/>
          </a:prstGeom>
          <a:noFill/>
        </p:spPr>
        <p:txBody>
          <a:bodyPr wrap="square" rtlCol="0">
            <a:spAutoFit/>
          </a:bodyPr>
          <a:lstStyle/>
          <a:p>
            <a:pPr algn="ctr"/>
            <a:r>
              <a:rPr lang="en-US" altLang="zh-CN" sz="3200" b="1" i="1" dirty="0">
                <a:solidFill>
                  <a:srgbClr val="C00000"/>
                </a:solidFill>
                <a:latin typeface="Times New Roman" panose="02020603050405020304" pitchFamily="18" charset="0"/>
                <a:cs typeface="Times New Roman" panose="02020603050405020304" pitchFamily="18" charset="0"/>
              </a:rPr>
              <a:t>n</a:t>
            </a:r>
            <a:r>
              <a:rPr lang="en-US" altLang="zh-CN" sz="3200" b="1" i="1" dirty="0" smtClean="0">
                <a:solidFill>
                  <a:srgbClr val="C00000"/>
                </a:solidFill>
                <a:latin typeface="Times New Roman" panose="02020603050405020304" pitchFamily="18" charset="0"/>
                <a:cs typeface="Times New Roman" panose="02020603050405020304" pitchFamily="18" charset="0"/>
              </a:rPr>
              <a:t>.</a:t>
            </a:r>
            <a:endParaRPr lang="zh-CN" altLang="en-US" sz="3200" b="1" i="1" dirty="0">
              <a:solidFill>
                <a:srgbClr val="C00000"/>
              </a:solidFill>
              <a:latin typeface="Times New Roman" panose="02020603050405020304" pitchFamily="18" charset="0"/>
              <a:cs typeface="Times New Roman" panose="02020603050405020304" pitchFamily="18" charset="0"/>
            </a:endParaRPr>
          </a:p>
        </p:txBody>
      </p:sp>
      <p:graphicFrame>
        <p:nvGraphicFramePr>
          <p:cNvPr id="6" name="表格 5"/>
          <p:cNvGraphicFramePr>
            <a:graphicFrameLocks noGrp="1"/>
          </p:cNvGraphicFramePr>
          <p:nvPr>
            <p:custDataLst>
              <p:tags r:id="rId6"/>
            </p:custDataLst>
          </p:nvPr>
        </p:nvGraphicFramePr>
        <p:xfrm>
          <a:off x="2066876" y="1978025"/>
          <a:ext cx="6681339" cy="3474720"/>
        </p:xfrm>
        <a:graphic>
          <a:graphicData uri="http://schemas.openxmlformats.org/drawingml/2006/table">
            <a:tbl>
              <a:tblPr firstRow="1" bandRow="1">
                <a:tableStyleId>{C083E6E3-FA7D-4D7B-A595-EF9225AFEA82}</a:tableStyleId>
              </a:tblPr>
              <a:tblGrid>
                <a:gridCol w="2682240"/>
                <a:gridCol w="3999099"/>
              </a:tblGrid>
              <a:tr h="370840">
                <a:tc>
                  <a:txBody>
                    <a:bodyPr/>
                    <a:lstStyle/>
                    <a:p>
                      <a:pPr algn="ctr"/>
                      <a:r>
                        <a:rPr lang="en-US" altLang="zh-CN" sz="3200" dirty="0" smtClean="0">
                          <a:solidFill>
                            <a:srgbClr val="C00000"/>
                          </a:solidFill>
                        </a:rPr>
                        <a:t>-</a:t>
                      </a:r>
                      <a:r>
                        <a:rPr lang="en-US" altLang="zh-CN" sz="3200" dirty="0" err="1" smtClean="0">
                          <a:solidFill>
                            <a:srgbClr val="C00000"/>
                          </a:solidFill>
                        </a:rPr>
                        <a:t>ent</a:t>
                      </a:r>
                      <a:endParaRPr lang="zh-CN" altLang="en-US" sz="3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dirty="0" smtClean="0">
                          <a:solidFill>
                            <a:srgbClr val="C00000"/>
                          </a:solidFill>
                        </a:rPr>
                        <a:t>-</a:t>
                      </a:r>
                      <a:r>
                        <a:rPr lang="en-US" altLang="zh-CN" sz="3200" dirty="0" err="1" smtClean="0">
                          <a:solidFill>
                            <a:srgbClr val="C00000"/>
                          </a:solidFill>
                        </a:rPr>
                        <a:t>ence</a:t>
                      </a:r>
                      <a:endParaRPr lang="zh-CN" altLang="en-US" sz="3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altLang="zh-CN" sz="3200" dirty="0" smtClean="0">
                          <a:latin typeface="Times New Roman" panose="02020603050405020304" pitchFamily="18" charset="0"/>
                          <a:cs typeface="Times New Roman" panose="02020603050405020304" pitchFamily="18" charset="0"/>
                        </a:rPr>
                        <a:t>silen</a:t>
                      </a:r>
                      <a:r>
                        <a:rPr lang="en-US" altLang="zh-CN" sz="3200" dirty="0" smtClean="0">
                          <a:solidFill>
                            <a:srgbClr val="FF0000"/>
                          </a:solidFill>
                          <a:latin typeface="Times New Roman" panose="02020603050405020304" pitchFamily="18" charset="0"/>
                          <a:cs typeface="Times New Roman" panose="02020603050405020304" pitchFamily="18" charset="0"/>
                        </a:rPr>
                        <a:t>t</a:t>
                      </a:r>
                      <a:endParaRPr lang="en-US" altLang="zh-CN" sz="3200"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altLang="zh-CN" sz="3200" dirty="0" smtClean="0">
                          <a:latin typeface="Times New Roman" panose="02020603050405020304" pitchFamily="18" charset="0"/>
                          <a:cs typeface="Times New Roman" panose="02020603050405020304" pitchFamily="18" charset="0"/>
                        </a:rPr>
                        <a:t>differen</a:t>
                      </a:r>
                      <a:r>
                        <a:rPr lang="en-US" altLang="zh-CN" sz="3200" dirty="0" smtClean="0">
                          <a:solidFill>
                            <a:srgbClr val="FF0000"/>
                          </a:solidFill>
                          <a:latin typeface="Times New Roman" panose="02020603050405020304" pitchFamily="18" charset="0"/>
                          <a:cs typeface="Times New Roman" panose="02020603050405020304" pitchFamily="18" charset="0"/>
                        </a:rPr>
                        <a:t>t</a:t>
                      </a:r>
                      <a:endParaRPr lang="en-US" altLang="zh-CN" sz="3200"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altLang="zh-CN" sz="3200" dirty="0" smtClean="0">
                          <a:latin typeface="Times New Roman" panose="02020603050405020304" pitchFamily="18" charset="0"/>
                          <a:cs typeface="Times New Roman" panose="02020603050405020304" pitchFamily="18" charset="0"/>
                        </a:rPr>
                        <a:t>talen</a:t>
                      </a:r>
                      <a:r>
                        <a:rPr lang="en-US" altLang="zh-CN" sz="3200" dirty="0" smtClean="0">
                          <a:solidFill>
                            <a:srgbClr val="FF0000"/>
                          </a:solidFill>
                          <a:latin typeface="Times New Roman" panose="02020603050405020304" pitchFamily="18" charset="0"/>
                          <a:cs typeface="Times New Roman" panose="02020603050405020304" pitchFamily="18" charset="0"/>
                        </a:rPr>
                        <a:t>t</a:t>
                      </a:r>
                      <a:endParaRPr lang="en-US" altLang="zh-CN" sz="3200"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altLang="zh-CN" sz="3200" dirty="0" smtClean="0">
                          <a:latin typeface="Times New Roman" panose="02020603050405020304" pitchFamily="18" charset="0"/>
                          <a:cs typeface="Times New Roman" panose="02020603050405020304" pitchFamily="18" charset="0"/>
                        </a:rPr>
                        <a:t>patien</a:t>
                      </a:r>
                      <a:r>
                        <a:rPr lang="en-US" altLang="zh-CN" sz="3200" dirty="0" smtClean="0">
                          <a:solidFill>
                            <a:srgbClr val="FF0000"/>
                          </a:solidFill>
                          <a:latin typeface="Times New Roman" panose="02020603050405020304" pitchFamily="18" charset="0"/>
                          <a:cs typeface="Times New Roman" panose="02020603050405020304" pitchFamily="18" charset="0"/>
                        </a:rPr>
                        <a:t>t</a:t>
                      </a:r>
                      <a:endParaRPr lang="en-US" altLang="zh-CN" sz="3200"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altLang="zh-CN" sz="3200" dirty="0" smtClean="0">
                          <a:latin typeface="Times New Roman" panose="02020603050405020304" pitchFamily="18" charset="0"/>
                          <a:cs typeface="Times New Roman" panose="02020603050405020304" pitchFamily="18" charset="0"/>
                        </a:rPr>
                        <a:t>violen</a:t>
                      </a:r>
                      <a:r>
                        <a:rPr lang="en-US" altLang="zh-CN" sz="3200" dirty="0" smtClean="0">
                          <a:solidFill>
                            <a:srgbClr val="FF0000"/>
                          </a:solidFill>
                          <a:latin typeface="Times New Roman" panose="02020603050405020304" pitchFamily="18" charset="0"/>
                          <a:cs typeface="Times New Roman" panose="02020603050405020304" pitchFamily="18" charset="0"/>
                        </a:rPr>
                        <a:t>t</a:t>
                      </a:r>
                      <a:endParaRPr lang="en-US" altLang="zh-CN" sz="3200"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910988" y="824591"/>
          <a:ext cx="10368438" cy="5207231"/>
        </p:xfrm>
        <a:graphic>
          <a:graphicData uri="http://schemas.openxmlformats.org/presentationml/2006/ole">
            <mc:AlternateContent xmlns:mc="http://schemas.openxmlformats.org/markup-compatibility/2006">
              <mc:Choice xmlns:v="urn:schemas-microsoft-com:vml" Requires="v">
                <p:oleObj spid="_x0000_s40026" name="文档" r:id="rId1" imgW="10363200" imgH="5216525" progId="Word.Document.8">
                  <p:embed/>
                </p:oleObj>
              </mc:Choice>
              <mc:Fallback>
                <p:oleObj name="文档" r:id="rId1" imgW="10363200" imgH="5216525" progId="Word.Document.8">
                  <p:embed/>
                  <p:pic>
                    <p:nvPicPr>
                      <p:cNvPr id="0" name="图片 40025"/>
                      <p:cNvPicPr/>
                      <p:nvPr/>
                    </p:nvPicPr>
                    <p:blipFill>
                      <a:blip r:embed="rId2"/>
                      <a:stretch>
                        <a:fillRect/>
                      </a:stretch>
                    </p:blipFill>
                    <p:spPr>
                      <a:xfrm>
                        <a:off x="910988" y="824591"/>
                        <a:ext cx="10368438" cy="5207231"/>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407461" y="1378063"/>
          <a:ext cx="5272302" cy="395184"/>
        </p:xfrm>
        <a:graphic>
          <a:graphicData uri="http://schemas.openxmlformats.org/presentationml/2006/ole">
            <mc:AlternateContent xmlns:mc="http://schemas.openxmlformats.org/markup-compatibility/2006">
              <mc:Choice xmlns:v="urn:schemas-microsoft-com:vml" Requires="v">
                <p:oleObj spid="_x0000_s40027"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461" y="137806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9678376" y="2493140"/>
          <a:ext cx="5272302" cy="395184"/>
        </p:xfrm>
        <a:graphic>
          <a:graphicData uri="http://schemas.openxmlformats.org/presentationml/2006/ole">
            <mc:AlternateContent xmlns:mc="http://schemas.openxmlformats.org/markup-compatibility/2006">
              <mc:Choice xmlns:v="urn:schemas-microsoft-com:vml" Requires="v">
                <p:oleObj spid="_x0000_s40028"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376" y="249314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7230741" y="3572979"/>
          <a:ext cx="5272302" cy="395184"/>
        </p:xfrm>
        <a:graphic>
          <a:graphicData uri="http://schemas.openxmlformats.org/presentationml/2006/ole">
            <mc:AlternateContent xmlns:mc="http://schemas.openxmlformats.org/markup-compatibility/2006">
              <mc:Choice xmlns:v="urn:schemas-microsoft-com:vml" Requires="v">
                <p:oleObj spid="_x0000_s40029"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741" y="357297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239978" y="4761558"/>
          <a:ext cx="5272302" cy="395184"/>
        </p:xfrm>
        <a:graphic>
          <a:graphicData uri="http://schemas.openxmlformats.org/presentationml/2006/ole">
            <mc:AlternateContent xmlns:mc="http://schemas.openxmlformats.org/markup-compatibility/2006">
              <mc:Choice xmlns:v="urn:schemas-microsoft-com:vml" Requires="v">
                <p:oleObj spid="_x0000_s40030" name="文档" r:id="rId9" imgW="5276215" imgH="397510" progId="Word.Document.8">
                  <p:embed/>
                </p:oleObj>
              </mc:Choice>
              <mc:Fallback>
                <p:oleObj name="文档" r:id="rId9" imgW="5276215" imgH="397510" progId="Word.Document.8">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39978" y="476155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40784" y="358384"/>
          <a:ext cx="10457315" cy="6526100"/>
        </p:xfrm>
        <a:graphic>
          <a:graphicData uri="http://schemas.openxmlformats.org/presentationml/2006/ole">
            <mc:AlternateContent xmlns:mc="http://schemas.openxmlformats.org/markup-compatibility/2006">
              <mc:Choice xmlns:v="urn:schemas-microsoft-com:vml" Requires="v">
                <p:oleObj spid="_x0000_s40978" name="文档" r:id="rId1" imgW="10462260" imgH="6529070" progId="Word.Document.8">
                  <p:embed/>
                </p:oleObj>
              </mc:Choice>
              <mc:Fallback>
                <p:oleObj name="文档" r:id="rId1" imgW="10462260" imgH="6529070" progId="Word.Document.8">
                  <p:embed/>
                  <p:pic>
                    <p:nvPicPr>
                      <p:cNvPr id="0" name="图片 40977"/>
                      <p:cNvPicPr/>
                      <p:nvPr/>
                    </p:nvPicPr>
                    <p:blipFill>
                      <a:blip r:embed="rId2"/>
                      <a:stretch>
                        <a:fillRect/>
                      </a:stretch>
                    </p:blipFill>
                    <p:spPr>
                      <a:xfrm>
                        <a:off x="840784" y="358384"/>
                        <a:ext cx="10457315" cy="65261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nvGraphicFramePr>
        <p:xfrm>
          <a:off x="910988" y="1648289"/>
          <a:ext cx="10368438" cy="3561423"/>
        </p:xfrm>
        <a:graphic>
          <a:graphicData uri="http://schemas.openxmlformats.org/presentationml/2006/ole">
            <mc:AlternateContent xmlns:mc="http://schemas.openxmlformats.org/markup-compatibility/2006">
              <mc:Choice xmlns:v="urn:schemas-microsoft-com:vml" Requires="v">
                <p:oleObj spid="_x0000_s38992" name="文档" r:id="rId1" imgW="10372090" imgH="3562985" progId="Word.Document.8">
                  <p:embed/>
                </p:oleObj>
              </mc:Choice>
              <mc:Fallback>
                <p:oleObj name="文档" r:id="rId1" imgW="10372090" imgH="3562985" progId="Word.Document.8">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8" y="1648289"/>
                        <a:ext cx="10368438" cy="356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4351171" y="2133193"/>
          <a:ext cx="5272302" cy="395184"/>
        </p:xfrm>
        <a:graphic>
          <a:graphicData uri="http://schemas.openxmlformats.org/presentationml/2006/ole">
            <mc:AlternateContent xmlns:mc="http://schemas.openxmlformats.org/markup-compatibility/2006">
              <mc:Choice xmlns:v="urn:schemas-microsoft-com:vml" Requires="v">
                <p:oleObj spid="_x0000_s38993" name="文档" r:id="rId3" imgW="5276215" imgH="397510" progId="Word.Document.8">
                  <p:embed/>
                </p:oleObj>
              </mc:Choice>
              <mc:Fallback>
                <p:oleObj name="文档" r:id="rId3" imgW="5276215" imgH="397510" progId="Word.Documen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171" y="213319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2136591" y="2781097"/>
          <a:ext cx="5272302" cy="395184"/>
        </p:xfrm>
        <a:graphic>
          <a:graphicData uri="http://schemas.openxmlformats.org/presentationml/2006/ole">
            <mc:AlternateContent xmlns:mc="http://schemas.openxmlformats.org/markup-compatibility/2006">
              <mc:Choice xmlns:v="urn:schemas-microsoft-com:vml" Requires="v">
                <p:oleObj spid="_x0000_s38994" name="文档" r:id="rId5" imgW="5276215" imgH="397510" progId="Word.Document.8">
                  <p:embed/>
                </p:oleObj>
              </mc:Choice>
              <mc:Fallback>
                <p:oleObj name="文档" r:id="rId5" imgW="5276215" imgH="397510"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591" y="278109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6150902" y="3932925"/>
          <a:ext cx="5272302" cy="395184"/>
        </p:xfrm>
        <a:graphic>
          <a:graphicData uri="http://schemas.openxmlformats.org/presentationml/2006/ole">
            <mc:AlternateContent xmlns:mc="http://schemas.openxmlformats.org/markup-compatibility/2006">
              <mc:Choice xmlns:v="urn:schemas-microsoft-com:vml" Requires="v">
                <p:oleObj spid="_x0000_s38995" name="文档" r:id="rId7" imgW="5276215" imgH="397510" progId="Word.Document.8">
                  <p:embed/>
                </p:oleObj>
              </mc:Choice>
              <mc:Fallback>
                <p:oleObj name="文档" r:id="rId7" imgW="5276215" imgH="397510" progId="Word.Document.8">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0902" y="393292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733034" y="477441"/>
          <a:ext cx="10546192" cy="4491455"/>
        </p:xfrm>
        <a:graphic>
          <a:graphicData uri="http://schemas.openxmlformats.org/presentationml/2006/ole">
            <mc:AlternateContent xmlns:mc="http://schemas.openxmlformats.org/markup-compatibility/2006">
              <mc:Choice xmlns:v="urn:schemas-microsoft-com:vml" Requires="v">
                <p:oleObj spid="_x0000_s28704" name="文档" r:id="rId1" imgW="10550525" imgH="4494530" progId="Word.Document.8">
                  <p:embed/>
                </p:oleObj>
              </mc:Choice>
              <mc:Fallback>
                <p:oleObj name="文档" r:id="rId1" imgW="10550525" imgH="4494530" progId="Word.Document.8">
                  <p:embed/>
                  <p:pic>
                    <p:nvPicPr>
                      <p:cNvPr id="0" name="图片 28703"/>
                      <p:cNvPicPr/>
                      <p:nvPr/>
                    </p:nvPicPr>
                    <p:blipFill>
                      <a:blip r:embed="rId2"/>
                      <a:stretch>
                        <a:fillRect/>
                      </a:stretch>
                    </p:blipFill>
                    <p:spPr>
                      <a:xfrm>
                        <a:off x="733034" y="477441"/>
                        <a:ext cx="10546192" cy="4491455"/>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766809" y="5112874"/>
          <a:ext cx="10368438" cy="1187141"/>
        </p:xfrm>
        <a:graphic>
          <a:graphicData uri="http://schemas.openxmlformats.org/presentationml/2006/ole">
            <mc:AlternateContent xmlns:mc="http://schemas.openxmlformats.org/markup-compatibility/2006">
              <mc:Choice xmlns:v="urn:schemas-microsoft-com:vml" Requires="v">
                <p:oleObj spid="_x0000_s28705" name="文档" r:id="rId3" imgW="10372090" imgH="1188720" progId="Word.Document.8">
                  <p:embed/>
                </p:oleObj>
              </mc:Choice>
              <mc:Fallback>
                <p:oleObj name="文档" r:id="rId3" imgW="10372090" imgH="1188720" progId="Word.Document.8">
                  <p:embed/>
                  <p:pic>
                    <p:nvPicPr>
                      <p:cNvPr id="0" name="图片 28704"/>
                      <p:cNvPicPr/>
                      <p:nvPr/>
                    </p:nvPicPr>
                    <p:blipFill>
                      <a:blip r:embed="rId4"/>
                      <a:stretch>
                        <a:fillRect/>
                      </a:stretch>
                    </p:blipFill>
                    <p:spPr>
                      <a:xfrm>
                        <a:off x="766809" y="5112874"/>
                        <a:ext cx="10368438" cy="1187141"/>
                      </a:xfrm>
                      <a:prstGeom prst="rect">
                        <a:avLst/>
                      </a:prstGeom>
                    </p:spPr>
                  </p:pic>
                </p:oleObj>
              </mc:Fallback>
            </mc:AlternateContent>
          </a:graphicData>
        </a:graphic>
      </p:graphicFrame>
    </p:spTree>
    <p:custDataLst>
      <p:tags r:id="rId5"/>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837982" y="353226"/>
          <a:ext cx="10360502" cy="6456269"/>
        </p:xfrm>
        <a:graphic>
          <a:graphicData uri="http://schemas.openxmlformats.org/presentationml/2006/ole">
            <mc:AlternateContent xmlns:mc="http://schemas.openxmlformats.org/markup-compatibility/2006">
              <mc:Choice xmlns:v="urn:schemas-microsoft-com:vml" Requires="v">
                <p:oleObj spid="_x0000_s27733" name="文档" r:id="rId1" imgW="10354310" imgH="6484620" progId="Word.Document.8">
                  <p:embed/>
                </p:oleObj>
              </mc:Choice>
              <mc:Fallback>
                <p:oleObj name="文档" r:id="rId1" imgW="10354310" imgH="6484620" progId="Word.Document.8">
                  <p:embed/>
                  <p:pic>
                    <p:nvPicPr>
                      <p:cNvPr id="0" name="图片 27732"/>
                      <p:cNvPicPr/>
                      <p:nvPr/>
                    </p:nvPicPr>
                    <p:blipFill>
                      <a:blip r:embed="rId2"/>
                      <a:stretch>
                        <a:fillRect/>
                      </a:stretch>
                    </p:blipFill>
                    <p:spPr>
                      <a:xfrm>
                        <a:off x="837982" y="353226"/>
                        <a:ext cx="10360502" cy="6456269"/>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646977" y="837387"/>
          <a:ext cx="5272302" cy="395184"/>
        </p:xfrm>
        <a:graphic>
          <a:graphicData uri="http://schemas.openxmlformats.org/presentationml/2006/ole">
            <mc:AlternateContent xmlns:mc="http://schemas.openxmlformats.org/markup-compatibility/2006">
              <mc:Choice xmlns:v="urn:schemas-microsoft-com:vml" Requires="v">
                <p:oleObj spid="_x0000_s27734"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977" y="83738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5592075" y="1485290"/>
          <a:ext cx="5272302" cy="395184"/>
        </p:xfrm>
        <a:graphic>
          <a:graphicData uri="http://schemas.openxmlformats.org/presentationml/2006/ole">
            <mc:AlternateContent xmlns:mc="http://schemas.openxmlformats.org/markup-compatibility/2006">
              <mc:Choice xmlns:v="urn:schemas-microsoft-com:vml" Requires="v">
                <p:oleObj spid="_x0000_s27735"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2075" y="148529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6366870" y="2061204"/>
          <a:ext cx="5272302" cy="395184"/>
        </p:xfrm>
        <a:graphic>
          <a:graphicData uri="http://schemas.openxmlformats.org/presentationml/2006/ole">
            <mc:AlternateContent xmlns:mc="http://schemas.openxmlformats.org/markup-compatibility/2006">
              <mc:Choice xmlns:v="urn:schemas-microsoft-com:vml" Requires="v">
                <p:oleObj spid="_x0000_s27736"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6870" y="206120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3046834" y="3213032"/>
          <a:ext cx="7008575" cy="790369"/>
        </p:xfrm>
        <a:graphic>
          <a:graphicData uri="http://schemas.openxmlformats.org/presentationml/2006/ole">
            <mc:AlternateContent xmlns:mc="http://schemas.openxmlformats.org/markup-compatibility/2006">
              <mc:Choice xmlns:v="urn:schemas-microsoft-com:vml" Requires="v">
                <p:oleObj spid="_x0000_s27737" name="文档" r:id="rId9" imgW="7019290" imgH="791210" progId="Word.Document.8">
                  <p:embed/>
                </p:oleObj>
              </mc:Choice>
              <mc:Fallback>
                <p:oleObj name="文档" r:id="rId9" imgW="7019290" imgH="791210" progId="Word.Document.8">
                  <p:embed/>
                  <p:pic>
                    <p:nvPicPr>
                      <p:cNvPr id="0" name="对象 4"/>
                      <p:cNvPicPr>
                        <a:picLocks noChangeAspect="1" noChangeArrowheads="1"/>
                      </p:cNvPicPr>
                      <p:nvPr/>
                    </p:nvPicPr>
                    <p:blipFill>
                      <a:blip r:embed="rId10"/>
                      <a:srcRect/>
                      <a:stretch>
                        <a:fillRect/>
                      </a:stretch>
                    </p:blipFill>
                    <p:spPr bwMode="auto">
                      <a:xfrm>
                        <a:off x="3046834" y="3213032"/>
                        <a:ext cx="7008575" cy="79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325485" y="2847340"/>
            <a:ext cx="3472180" cy="3729355"/>
          </a:xfrm>
          <a:prstGeom prst="rect">
            <a:avLst/>
          </a:prstGeom>
        </p:spPr>
      </p:pic>
      <p:sp>
        <p:nvSpPr>
          <p:cNvPr id="4" name="文本框 3"/>
          <p:cNvSpPr txBox="1"/>
          <p:nvPr/>
        </p:nvSpPr>
        <p:spPr>
          <a:xfrm>
            <a:off x="446313" y="379243"/>
            <a:ext cx="11517086" cy="4615815"/>
          </a:xfrm>
          <a:prstGeom prst="rect">
            <a:avLst/>
          </a:prstGeom>
          <a:noFill/>
        </p:spPr>
        <p:txBody>
          <a:bodyPr wrap="square" rtlCol="0">
            <a:spAutoFit/>
          </a:bodyPr>
          <a:p>
            <a:pPr marL="457200" indent="-457200" algn="just">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应用文积累：</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我期待尽快收到你的回信。</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I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am looking forward to </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receiving</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your reply.</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Looking forward to</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mn-ea"/>
              </a:rPr>
              <a:t>receiving</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mn-ea"/>
              </a:rPr>
              <a:t>your reply.</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buFont typeface="Arial" panose="020B0604020202020204" pitchFamily="34" charset="0"/>
              <a:buNone/>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续写积累：</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你一定是某个人翘首以盼的惊喜。</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66549" y="372990"/>
          <a:ext cx="10457315" cy="6151548"/>
        </p:xfrm>
        <a:graphic>
          <a:graphicData uri="http://schemas.openxmlformats.org/presentationml/2006/ole">
            <mc:AlternateContent xmlns:mc="http://schemas.openxmlformats.org/markup-compatibility/2006">
              <mc:Choice xmlns:v="urn:schemas-microsoft-com:vml" Requires="v">
                <p:oleObj spid="_x0000_s47120" name="文档" r:id="rId1" imgW="10462260" imgH="6155690" progId="Word.Document.8">
                  <p:embed/>
                </p:oleObj>
              </mc:Choice>
              <mc:Fallback>
                <p:oleObj name="文档" r:id="rId1" imgW="10462260" imgH="6155690" progId="Word.Document.8">
                  <p:embed/>
                  <p:pic>
                    <p:nvPicPr>
                      <p:cNvPr id="0" name="图片 47119"/>
                      <p:cNvPicPr/>
                      <p:nvPr/>
                    </p:nvPicPr>
                    <p:blipFill>
                      <a:blip r:embed="rId2"/>
                      <a:stretch>
                        <a:fillRect/>
                      </a:stretch>
                    </p:blipFill>
                    <p:spPr>
                      <a:xfrm>
                        <a:off x="866549" y="372990"/>
                        <a:ext cx="10457315" cy="615154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6313" y="379243"/>
            <a:ext cx="11517086" cy="130753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find + sb./</a:t>
            </a:r>
            <a:r>
              <a:rPr kumimoji="1"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sth</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doing</a:t>
            </a:r>
            <a:endPar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When she came into the room, she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found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them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sitting</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together singing.</a:t>
            </a: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446313" y="1892358"/>
            <a:ext cx="11517086" cy="130753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find + sb./</a:t>
            </a:r>
            <a:r>
              <a:rPr kumimoji="1"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sth</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done</a:t>
            </a:r>
            <a:endPar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When he arrived, he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found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all the work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finished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446313" y="3307501"/>
            <a:ext cx="11517086" cy="130753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find + sb./</a:t>
            </a:r>
            <a:r>
              <a:rPr kumimoji="1"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sth</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adv.</a:t>
            </a:r>
            <a:endPar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I called on her on my way home and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found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her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out</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446313" y="4842387"/>
            <a:ext cx="11517086" cy="130753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find + sb./</a:t>
            </a:r>
            <a:r>
              <a:rPr kumimoji="1"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sth</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介词短语</a:t>
            </a:r>
            <a:endParaRPr kumimoji="1" lang="en-US" altLang="zh-CN" sz="28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Jane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found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herself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 a different world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914162" y="561853"/>
          <a:ext cx="10298606" cy="5962685"/>
        </p:xfrm>
        <a:graphic>
          <a:graphicData uri="http://schemas.openxmlformats.org/presentationml/2006/ole">
            <mc:AlternateContent xmlns:mc="http://schemas.openxmlformats.org/markup-compatibility/2006">
              <mc:Choice xmlns:v="urn:schemas-microsoft-com:vml" Requires="v">
                <p:oleObj spid="_x0000_s45136" name="文档" r:id="rId1" imgW="10354310" imgH="6018530" progId="Word.Document.8">
                  <p:embed/>
                </p:oleObj>
              </mc:Choice>
              <mc:Fallback>
                <p:oleObj name="文档" r:id="rId1" imgW="10354310" imgH="6018530" progId="Word.Document.8">
                  <p:embed/>
                  <p:pic>
                    <p:nvPicPr>
                      <p:cNvPr id="0" name="图片 45135"/>
                      <p:cNvPicPr/>
                      <p:nvPr/>
                    </p:nvPicPr>
                    <p:blipFill>
                      <a:blip r:embed="rId2"/>
                      <a:stretch>
                        <a:fillRect/>
                      </a:stretch>
                    </p:blipFill>
                    <p:spPr>
                      <a:xfrm>
                        <a:off x="914162" y="561853"/>
                        <a:ext cx="10298606" cy="596268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495149" y="2049672"/>
          <a:ext cx="5272302" cy="395184"/>
        </p:xfrm>
        <a:graphic>
          <a:graphicData uri="http://schemas.openxmlformats.org/presentationml/2006/ole">
            <mc:AlternateContent xmlns:mc="http://schemas.openxmlformats.org/markup-compatibility/2006">
              <mc:Choice xmlns:v="urn:schemas-microsoft-com:vml" Requires="v">
                <p:oleObj spid="_x0000_s45137" name="文档" r:id="rId3" imgW="5276215" imgH="397510" progId="Word.Document.8">
                  <p:embed/>
                </p:oleObj>
              </mc:Choice>
              <mc:Fallback>
                <p:oleObj name="文档" r:id="rId3" imgW="5276215" imgH="397510"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149" y="204967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7967720" y="2950295"/>
          <a:ext cx="5272302" cy="395184"/>
        </p:xfrm>
        <a:graphic>
          <a:graphicData uri="http://schemas.openxmlformats.org/presentationml/2006/ole">
            <mc:AlternateContent xmlns:mc="http://schemas.openxmlformats.org/markup-compatibility/2006">
              <mc:Choice xmlns:v="urn:schemas-microsoft-com:vml" Requires="v">
                <p:oleObj spid="_x0000_s45138" name="文档" r:id="rId5" imgW="5276215" imgH="397510" progId="Word.Document.8">
                  <p:embed/>
                </p:oleObj>
              </mc:Choice>
              <mc:Fallback>
                <p:oleObj name="文档" r:id="rId5" imgW="5276215" imgH="397510" progId="Word.Document.8">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720" y="2950295"/>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510848" y="3921393"/>
          <a:ext cx="5272302" cy="395184"/>
        </p:xfrm>
        <a:graphic>
          <a:graphicData uri="http://schemas.openxmlformats.org/presentationml/2006/ole">
            <mc:AlternateContent xmlns:mc="http://schemas.openxmlformats.org/markup-compatibility/2006">
              <mc:Choice xmlns:v="urn:schemas-microsoft-com:vml" Requires="v">
                <p:oleObj spid="_x0000_s45139" name="文档" r:id="rId7" imgW="5276215" imgH="397510" progId="Word.Document.8">
                  <p:embed/>
                </p:oleObj>
              </mc:Choice>
              <mc:Fallback>
                <p:oleObj name="文档" r:id="rId7" imgW="5276215" imgH="397510" progId="Word.Document.8">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848" y="392139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2607086" y="4931103"/>
          <a:ext cx="7232355" cy="791956"/>
        </p:xfrm>
        <a:graphic>
          <a:graphicData uri="http://schemas.openxmlformats.org/presentationml/2006/ole">
            <mc:AlternateContent xmlns:mc="http://schemas.openxmlformats.org/markup-compatibility/2006">
              <mc:Choice xmlns:v="urn:schemas-microsoft-com:vml" Requires="v">
                <p:oleObj spid="_x0000_s45140" name="文档" r:id="rId9" imgW="7307580" imgH="798830" progId="Word.Document.8">
                  <p:embed/>
                </p:oleObj>
              </mc:Choice>
              <mc:Fallback>
                <p:oleObj name="文档" r:id="rId9" imgW="7307580" imgH="798830" progId="Word.Document.8">
                  <p:embed/>
                  <p:pic>
                    <p:nvPicPr>
                      <p:cNvPr id="0" name="对象 4"/>
                      <p:cNvPicPr>
                        <a:picLocks noChangeAspect="1" noChangeArrowheads="1"/>
                      </p:cNvPicPr>
                      <p:nvPr/>
                    </p:nvPicPr>
                    <p:blipFill>
                      <a:blip r:embed="rId10"/>
                      <a:srcRect/>
                      <a:stretch>
                        <a:fillRect/>
                      </a:stretch>
                    </p:blipFill>
                    <p:spPr bwMode="auto">
                      <a:xfrm>
                        <a:off x="2607086" y="4931103"/>
                        <a:ext cx="7232355" cy="79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资源 3311"/>
          <p:cNvPicPr>
            <a:picLocks noChangeAspect="1"/>
          </p:cNvPicPr>
          <p:nvPr/>
        </p:nvPicPr>
        <p:blipFill>
          <a:blip r:embed="rId1" cstate="screen"/>
          <a:stretch>
            <a:fillRect/>
          </a:stretch>
        </p:blipFill>
        <p:spPr>
          <a:xfrm>
            <a:off x="-333693" y="-154623"/>
            <a:ext cx="1806575" cy="1721485"/>
          </a:xfrm>
          <a:prstGeom prst="rect">
            <a:avLst/>
          </a:prstGeom>
        </p:spPr>
      </p:pic>
      <p:pic>
        <p:nvPicPr>
          <p:cNvPr id="10" name="图片 9" descr="资源 2611"/>
          <p:cNvPicPr>
            <a:picLocks noChangeAspect="1"/>
          </p:cNvPicPr>
          <p:nvPr/>
        </p:nvPicPr>
        <p:blipFill>
          <a:blip r:embed="rId2" cstate="screen"/>
          <a:stretch>
            <a:fillRect/>
          </a:stretch>
        </p:blipFill>
        <p:spPr>
          <a:xfrm>
            <a:off x="334681" y="1550035"/>
            <a:ext cx="1296597" cy="1118870"/>
          </a:xfrm>
          <a:prstGeom prst="rect">
            <a:avLst/>
          </a:prstGeom>
        </p:spPr>
      </p:pic>
      <p:pic>
        <p:nvPicPr>
          <p:cNvPr id="34" name="图片 33" descr="资源 1311"/>
          <p:cNvPicPr>
            <a:picLocks noChangeAspect="1"/>
          </p:cNvPicPr>
          <p:nvPr/>
        </p:nvPicPr>
        <p:blipFill>
          <a:blip r:embed="rId3" cstate="screen"/>
          <a:stretch>
            <a:fillRect/>
          </a:stretch>
        </p:blipFill>
        <p:spPr>
          <a:xfrm>
            <a:off x="10743006" y="5687377"/>
            <a:ext cx="1097203" cy="1170623"/>
          </a:xfrm>
          <a:prstGeom prst="rect">
            <a:avLst/>
          </a:prstGeom>
        </p:spPr>
      </p:pic>
      <p:pic>
        <p:nvPicPr>
          <p:cNvPr id="17" name="图片 16" descr="资源 3011"/>
          <p:cNvPicPr>
            <a:picLocks noChangeAspect="1"/>
          </p:cNvPicPr>
          <p:nvPr/>
        </p:nvPicPr>
        <p:blipFill>
          <a:blip r:embed="rId4" cstate="screen"/>
          <a:srcRect t="51908" r="-3575"/>
          <a:stretch>
            <a:fillRect/>
          </a:stretch>
        </p:blipFill>
        <p:spPr>
          <a:xfrm>
            <a:off x="4773295" y="-26035"/>
            <a:ext cx="2999105" cy="1464310"/>
          </a:xfrm>
          <a:prstGeom prst="rect">
            <a:avLst/>
          </a:prstGeom>
        </p:spPr>
      </p:pic>
      <p:pic>
        <p:nvPicPr>
          <p:cNvPr id="19" name="图片 18" descr="资源 3211"/>
          <p:cNvPicPr>
            <a:picLocks noChangeAspect="1"/>
          </p:cNvPicPr>
          <p:nvPr/>
        </p:nvPicPr>
        <p:blipFill>
          <a:blip r:embed="rId5" cstate="screen"/>
          <a:stretch>
            <a:fillRect/>
          </a:stretch>
        </p:blipFill>
        <p:spPr>
          <a:xfrm>
            <a:off x="2376170" y="454025"/>
            <a:ext cx="1089025" cy="850900"/>
          </a:xfrm>
          <a:prstGeom prst="rect">
            <a:avLst/>
          </a:prstGeom>
        </p:spPr>
      </p:pic>
      <p:pic>
        <p:nvPicPr>
          <p:cNvPr id="3" name="图片 2" descr="资源 3511"/>
          <p:cNvPicPr>
            <a:picLocks noChangeAspect="1"/>
          </p:cNvPicPr>
          <p:nvPr/>
        </p:nvPicPr>
        <p:blipFill>
          <a:blip r:embed="rId6" cstate="screen"/>
          <a:stretch>
            <a:fillRect/>
          </a:stretch>
        </p:blipFill>
        <p:spPr>
          <a:xfrm>
            <a:off x="9486900" y="-48895"/>
            <a:ext cx="2691130" cy="2680033"/>
          </a:xfrm>
          <a:prstGeom prst="rect">
            <a:avLst/>
          </a:prstGeom>
        </p:spPr>
      </p:pic>
      <p:pic>
        <p:nvPicPr>
          <p:cNvPr id="14" name="图片 13" descr="资源 3711"/>
          <p:cNvPicPr>
            <a:picLocks noChangeAspect="1"/>
          </p:cNvPicPr>
          <p:nvPr/>
        </p:nvPicPr>
        <p:blipFill>
          <a:blip r:embed="rId7" cstate="screen"/>
          <a:stretch>
            <a:fillRect/>
          </a:stretch>
        </p:blipFill>
        <p:spPr>
          <a:xfrm>
            <a:off x="-567852" y="2578100"/>
            <a:ext cx="1481138" cy="1343025"/>
          </a:xfrm>
          <a:prstGeom prst="rect">
            <a:avLst/>
          </a:prstGeom>
        </p:spPr>
      </p:pic>
      <p:pic>
        <p:nvPicPr>
          <p:cNvPr id="15" name="图片 14" descr="资源 811"/>
          <p:cNvPicPr>
            <a:picLocks noChangeAspect="1"/>
          </p:cNvPicPr>
          <p:nvPr/>
        </p:nvPicPr>
        <p:blipFill>
          <a:blip r:embed="rId8" cstate="screen"/>
          <a:stretch>
            <a:fillRect/>
          </a:stretch>
        </p:blipFill>
        <p:spPr>
          <a:xfrm>
            <a:off x="334681" y="5033327"/>
            <a:ext cx="320675" cy="1308100"/>
          </a:xfrm>
          <a:prstGeom prst="rect">
            <a:avLst/>
          </a:prstGeom>
        </p:spPr>
      </p:pic>
      <p:pic>
        <p:nvPicPr>
          <p:cNvPr id="16" name="图片 15" descr="资源 1611"/>
          <p:cNvPicPr>
            <a:picLocks noChangeAspect="1"/>
          </p:cNvPicPr>
          <p:nvPr/>
        </p:nvPicPr>
        <p:blipFill>
          <a:blip r:embed="rId9" cstate="screen"/>
          <a:stretch>
            <a:fillRect/>
          </a:stretch>
        </p:blipFill>
        <p:spPr>
          <a:xfrm>
            <a:off x="9874250" y="3538855"/>
            <a:ext cx="1771650" cy="869950"/>
          </a:xfrm>
          <a:prstGeom prst="rect">
            <a:avLst/>
          </a:prstGeom>
        </p:spPr>
      </p:pic>
      <p:sp>
        <p:nvSpPr>
          <p:cNvPr id="2" name="TextBox 1"/>
          <p:cNvSpPr txBox="1"/>
          <p:nvPr/>
        </p:nvSpPr>
        <p:spPr>
          <a:xfrm>
            <a:off x="1323975" y="1107371"/>
            <a:ext cx="7943850" cy="923330"/>
          </a:xfrm>
          <a:prstGeom prst="rect">
            <a:avLst/>
          </a:prstGeom>
          <a:noFill/>
        </p:spPr>
        <p:txBody>
          <a:bodyPr wrap="square" rtlCol="0">
            <a:spAutoFit/>
          </a:bodyPr>
          <a:lstStyle/>
          <a:p>
            <a:pPr algn="ctr"/>
            <a:r>
              <a:rPr lang="en-US" altLang="zh-CN" sz="5400" b="1" dirty="0" smtClean="0">
                <a:solidFill>
                  <a:schemeClr val="accent6">
                    <a:lumMod val="75000"/>
                  </a:schemeClr>
                </a:solidFill>
                <a:latin typeface="Times New Roman" panose="02020603050405020304" pitchFamily="18" charset="0"/>
                <a:cs typeface="Times New Roman" panose="02020603050405020304" pitchFamily="18" charset="0"/>
              </a:rPr>
              <a:t>Language Points</a:t>
            </a:r>
            <a:endParaRPr lang="zh-CN" altLang="en-US" sz="5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161176" y="2834401"/>
            <a:ext cx="8707597" cy="3046988"/>
          </a:xfrm>
          <a:prstGeom prst="rect">
            <a:avLst/>
          </a:prstGeom>
          <a:noFill/>
        </p:spPr>
        <p:txBody>
          <a:bodyPr wrap="square" rtlCol="0">
            <a:spAutoFit/>
          </a:bodyPr>
          <a:lstStyle/>
          <a:p>
            <a:pPr algn="just"/>
            <a:r>
              <a:rPr lang="en-US" altLang="zh-CN" sz="3200" b="1" dirty="0" smtClean="0">
                <a:latin typeface="Times New Roman" panose="02020603050405020304" pitchFamily="18" charset="0"/>
                <a:cs typeface="Times New Roman" panose="02020603050405020304" pitchFamily="18" charset="0"/>
              </a:rPr>
              <a:t>In this lesson, you will be able </a:t>
            </a:r>
            <a:r>
              <a:rPr lang="en-US" altLang="zh-CN" sz="3200" b="1" smtClean="0">
                <a:latin typeface="Times New Roman" panose="02020603050405020304" pitchFamily="18" charset="0"/>
                <a:cs typeface="Times New Roman" panose="02020603050405020304" pitchFamily="18" charset="0"/>
              </a:rPr>
              <a:t>to:</a:t>
            </a:r>
            <a:endParaRPr lang="en-US" altLang="zh-CN" sz="3200" b="1" smtClean="0">
              <a:latin typeface="Times New Roman" panose="02020603050405020304" pitchFamily="18" charset="0"/>
              <a:cs typeface="Times New Roman" panose="02020603050405020304" pitchFamily="18" charset="0"/>
            </a:endParaRPr>
          </a:p>
          <a:p>
            <a:pPr algn="just"/>
            <a:endParaRPr lang="en-US" altLang="zh-CN" sz="3200" b="1" dirty="0" smtClean="0">
              <a:latin typeface="Times New Roman" panose="02020603050405020304" pitchFamily="18" charset="0"/>
              <a:cs typeface="Times New Roman" panose="02020603050405020304" pitchFamily="18" charset="0"/>
            </a:endParaRPr>
          </a:p>
          <a:p>
            <a:pPr marL="514350" indent="-514350" algn="just">
              <a:buAutoNum type="arabicPeriod"/>
            </a:pPr>
            <a:r>
              <a:rPr lang="en-US" altLang="zh-CN" sz="3200" b="1" dirty="0" smtClean="0">
                <a:latin typeface="Times New Roman" panose="02020603050405020304" pitchFamily="18" charset="0"/>
                <a:cs typeface="Times New Roman" panose="02020603050405020304" pitchFamily="18" charset="0"/>
              </a:rPr>
              <a:t>Learn some key words and phrases under the context of new school life.</a:t>
            </a:r>
            <a:endParaRPr lang="en-US" altLang="zh-CN" sz="3200" b="1" dirty="0" smtClean="0">
              <a:latin typeface="Times New Roman" panose="02020603050405020304" pitchFamily="18" charset="0"/>
              <a:cs typeface="Times New Roman" panose="02020603050405020304" pitchFamily="18" charset="0"/>
            </a:endParaRPr>
          </a:p>
          <a:p>
            <a:pPr marL="514350" indent="-514350" algn="just">
              <a:buAutoNum type="arabicPeriod"/>
            </a:pPr>
            <a:r>
              <a:rPr lang="en-US" altLang="zh-CN" sz="3200" b="1" dirty="0" smtClean="0">
                <a:latin typeface="Times New Roman" panose="02020603050405020304" pitchFamily="18" charset="0"/>
                <a:cs typeface="Times New Roman" panose="02020603050405020304" pitchFamily="18" charset="0"/>
              </a:rPr>
              <a:t>Use the newly-learnt words and expressions to describe your first day of senior high school. </a:t>
            </a:r>
            <a:endParaRPr lang="zh-CN" altLang="en-US" sz="32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293360" y="2189480"/>
            <a:ext cx="6639560" cy="645160"/>
          </a:xfrm>
          <a:prstGeom prst="rect">
            <a:avLst/>
          </a:prstGeom>
          <a:noFill/>
        </p:spPr>
        <p:txBody>
          <a:bodyPr wrap="square" rtlCol="0">
            <a:spAutoFit/>
          </a:bodyPr>
          <a:lstStyle/>
          <a:p>
            <a:r>
              <a:rPr lang="en-US" altLang="zh-CN" sz="3600" b="1" dirty="0">
                <a:solidFill>
                  <a:schemeClr val="accent6">
                    <a:lumMod val="50000"/>
                  </a:schemeClr>
                </a:solidFill>
                <a:latin typeface="SimSun-ExtB" panose="02010609060101010101" pitchFamily="49" charset="-122"/>
                <a:ea typeface="SimSun-ExtB" panose="02010609060101010101" pitchFamily="49" charset="-122"/>
              </a:rPr>
              <a:t> </a:t>
            </a:r>
            <a:endParaRPr lang="zh-CN" altLang="en-US" sz="3600" b="1" dirty="0">
              <a:solidFill>
                <a:schemeClr val="accent6">
                  <a:lumMod val="50000"/>
                </a:schemeClr>
              </a:solidFill>
              <a:latin typeface="SimSun-ExtB" panose="02010609060101010101" pitchFamily="49" charset="-122"/>
              <a:ea typeface="SimSun-ExtB"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0456" y="94764"/>
            <a:ext cx="11517086" cy="66120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翻译：如果你坚持练习，你就会发现剪纸其实很简单。</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210456" y="755971"/>
            <a:ext cx="11517086" cy="66120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If you keep practicing paper-cutting, you will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find</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it </a:t>
            </a: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easy</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261256" y="1501170"/>
            <a:ext cx="11517086" cy="4539191"/>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We turned around and found the exchange student __________(listen) to a lecture on Chinese culture.</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She found herself __________(trap) into registering for a chargeable APP.</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A cook will be immediately fired if he is found _________(smoke) in the kitchen.</a:t>
            </a: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p:cNvSpPr txBox="1"/>
          <p:nvPr/>
        </p:nvSpPr>
        <p:spPr>
          <a:xfrm>
            <a:off x="8962572" y="1500826"/>
            <a:ext cx="1839686" cy="661207"/>
          </a:xfrm>
          <a:prstGeom prst="rect">
            <a:avLst/>
          </a:prstGeom>
          <a:noFill/>
        </p:spPr>
        <p:txBody>
          <a:bodyPr wrap="square" rtlCol="0">
            <a:spAutoFit/>
          </a:bodyPr>
          <a:lstStyle/>
          <a:p>
            <a:pPr algn="just">
              <a:lnSpc>
                <a:spcPct val="150000"/>
              </a:lnSpc>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listening</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3889829" y="2837501"/>
            <a:ext cx="1839686" cy="661207"/>
          </a:xfrm>
          <a:prstGeom prst="rect">
            <a:avLst/>
          </a:prstGeom>
          <a:noFill/>
        </p:spPr>
        <p:txBody>
          <a:bodyPr wrap="square" rtlCol="0">
            <a:spAutoFit/>
          </a:bodyPr>
          <a:lstStyle/>
          <a:p>
            <a:pPr algn="just">
              <a:lnSpc>
                <a:spcPct val="150000"/>
              </a:lnSpc>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trapped</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8042729" y="3977870"/>
            <a:ext cx="1839686" cy="661207"/>
          </a:xfrm>
          <a:prstGeom prst="rect">
            <a:avLst/>
          </a:prstGeom>
          <a:noFill/>
        </p:spPr>
        <p:txBody>
          <a:bodyPr wrap="square" rtlCol="0">
            <a:spAutoFit/>
          </a:bodyPr>
          <a:lstStyle/>
          <a:p>
            <a:pPr algn="just">
              <a:lnSpc>
                <a:spcPct val="150000"/>
              </a:lnSpc>
            </a:pPr>
            <a:r>
              <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smoking</a:t>
            </a:r>
            <a:endParaRPr kumimoji="1"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语法知识攻略.T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3936322" y="345290"/>
            <a:ext cx="4618422" cy="68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984763" y="1043924"/>
          <a:ext cx="10368438" cy="1172858"/>
        </p:xfrm>
        <a:graphic>
          <a:graphicData uri="http://schemas.openxmlformats.org/presentationml/2006/ole">
            <mc:AlternateContent xmlns:mc="http://schemas.openxmlformats.org/markup-compatibility/2006">
              <mc:Choice xmlns:v="urn:schemas-microsoft-com:vml" Requires="v">
                <p:oleObj spid="_x0000_s4123" name="文档" r:id="rId3" imgW="10372090" imgH="1174750" progId="Word.Document.8">
                  <p:embed/>
                </p:oleObj>
              </mc:Choice>
              <mc:Fallback>
                <p:oleObj name="文档" r:id="rId3" imgW="10372090" imgH="1174750" progId="Word.Document.8">
                  <p:embed/>
                  <p:pic>
                    <p:nvPicPr>
                      <p:cNvPr id="0" name="图片 4122"/>
                      <p:cNvPicPr/>
                      <p:nvPr/>
                    </p:nvPicPr>
                    <p:blipFill>
                      <a:blip r:embed="rId4"/>
                      <a:stretch>
                        <a:fillRect/>
                      </a:stretch>
                    </p:blipFill>
                    <p:spPr>
                      <a:xfrm>
                        <a:off x="984763" y="1043924"/>
                        <a:ext cx="10368438" cy="1172858"/>
                      </a:xfrm>
                      <a:prstGeom prst="rect">
                        <a:avLst/>
                      </a:prstGeom>
                    </p:spPr>
                  </p:pic>
                </p:oleObj>
              </mc:Fallback>
            </mc:AlternateContent>
          </a:graphicData>
        </a:graphic>
      </p:graphicFrame>
      <p:pic>
        <p:nvPicPr>
          <p:cNvPr id="4099" name="Picture 3" descr="22RY+6.TIF"/>
          <p:cNvPicPr>
            <a:picLocks noChangeAspect="1" noChangeArrowheads="1"/>
          </p:cNvPicPr>
          <p:nvPr/>
        </p:nvPicPr>
        <p:blipFill>
          <a:blip r:embed="rId5" r:link="rId2" cstate="print">
            <a:extLst>
              <a:ext uri="{28A0092B-C50C-407E-A947-70E740481C1C}">
                <a14:useLocalDpi xmlns:a14="http://schemas.microsoft.com/office/drawing/2010/main" val="0"/>
              </a:ext>
            </a:extLst>
          </a:blip>
          <a:srcRect/>
          <a:stretch>
            <a:fillRect/>
          </a:stretch>
        </p:blipFill>
        <p:spPr bwMode="auto">
          <a:xfrm>
            <a:off x="4728204" y="1773247"/>
            <a:ext cx="4391344" cy="473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6"/>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28527" y="627792"/>
            <a:ext cx="10754099" cy="42462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000" b="1" dirty="0">
                <a:latin typeface="Times New Roman" panose="02020603050405020304" pitchFamily="18" charset="0"/>
              </a:rPr>
              <a:t> </a:t>
            </a:r>
            <a:r>
              <a:rPr lang="zh-CN" altLang="en-US" sz="3000" b="1" dirty="0">
                <a:solidFill>
                  <a:srgbClr val="FF0000"/>
                </a:solidFill>
                <a:latin typeface="Times New Roman" panose="02020603050405020304" pitchFamily="18" charset="0"/>
              </a:rPr>
              <a:t>常见的句子成分：</a:t>
            </a:r>
            <a:endParaRPr lang="zh-CN" altLang="en-US" sz="3000" b="1" dirty="0">
              <a:solidFill>
                <a:srgbClr val="FF0000"/>
              </a:solidFill>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S </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subject</a:t>
            </a:r>
            <a:r>
              <a:rPr lang="zh-CN" altLang="en-US" sz="3000" b="1" dirty="0">
                <a:latin typeface="Times New Roman" panose="02020603050405020304" pitchFamily="18" charset="0"/>
              </a:rPr>
              <a:t>）主语</a:t>
            </a:r>
            <a:endParaRPr lang="zh-CN" altLang="en-US" sz="3000" b="1" dirty="0">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V </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verb</a:t>
            </a:r>
            <a:r>
              <a:rPr lang="zh-CN" altLang="en-US" sz="3000" b="1" dirty="0">
                <a:latin typeface="Times New Roman" panose="02020603050405020304" pitchFamily="18" charset="0"/>
              </a:rPr>
              <a:t>）谓语</a:t>
            </a:r>
            <a:endParaRPr lang="zh-CN" altLang="en-US" sz="3000" b="1" dirty="0">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O </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object</a:t>
            </a:r>
            <a:r>
              <a:rPr lang="zh-CN" altLang="en-US" sz="3000" b="1" dirty="0">
                <a:latin typeface="Times New Roman" panose="02020603050405020304" pitchFamily="18" charset="0"/>
              </a:rPr>
              <a:t>）宾语</a:t>
            </a:r>
            <a:endParaRPr lang="zh-CN" altLang="en-US" sz="3000" b="1" dirty="0">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DO </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direct object</a:t>
            </a:r>
            <a:r>
              <a:rPr lang="zh-CN" altLang="en-US" sz="3000" b="1" dirty="0">
                <a:latin typeface="Times New Roman" panose="02020603050405020304" pitchFamily="18" charset="0"/>
              </a:rPr>
              <a:t>）直接宾语；</a:t>
            </a:r>
            <a:r>
              <a:rPr lang="en-US" altLang="zh-CN" sz="3000" b="1" dirty="0">
                <a:latin typeface="Times New Roman" panose="02020603050405020304" pitchFamily="18" charset="0"/>
              </a:rPr>
              <a:t>IO</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indirect object</a:t>
            </a:r>
            <a:r>
              <a:rPr lang="zh-CN" altLang="en-US" sz="3000" b="1" dirty="0">
                <a:latin typeface="Times New Roman" panose="02020603050405020304" pitchFamily="18" charset="0"/>
              </a:rPr>
              <a:t>）间接宾语</a:t>
            </a:r>
            <a:endParaRPr lang="zh-CN" altLang="en-US" sz="3000" b="1" dirty="0">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P </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predicative</a:t>
            </a:r>
            <a:r>
              <a:rPr lang="zh-CN" altLang="en-US" sz="3000" b="1" dirty="0">
                <a:latin typeface="Times New Roman" panose="02020603050405020304" pitchFamily="18" charset="0"/>
              </a:rPr>
              <a:t>）表语</a:t>
            </a:r>
            <a:endParaRPr lang="zh-CN" altLang="en-US" sz="3000" b="1" dirty="0">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A </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adverbial</a:t>
            </a:r>
            <a:r>
              <a:rPr lang="zh-CN" altLang="en-US" sz="3000" b="1" dirty="0">
                <a:latin typeface="Times New Roman" panose="02020603050405020304" pitchFamily="18" charset="0"/>
              </a:rPr>
              <a:t>）</a:t>
            </a:r>
            <a:r>
              <a:rPr lang="en-US" altLang="zh-CN" sz="3000" b="1" dirty="0">
                <a:latin typeface="Times New Roman" panose="02020603050405020304" pitchFamily="18" charset="0"/>
              </a:rPr>
              <a:t> </a:t>
            </a:r>
            <a:r>
              <a:rPr lang="zh-CN" altLang="zh-CN" sz="3000" b="1" dirty="0">
                <a:latin typeface="Times New Roman" panose="02020603050405020304" pitchFamily="18" charset="0"/>
              </a:rPr>
              <a:t>状语</a:t>
            </a:r>
            <a:endParaRPr lang="zh-CN" altLang="zh-CN" sz="3000" b="1" dirty="0">
              <a:latin typeface="Times New Roman" panose="02020603050405020304" pitchFamily="18" charset="0"/>
            </a:endParaRPr>
          </a:p>
          <a:p>
            <a:pPr marL="0" lvl="0" indent="0" eaLnBrk="1" hangingPunct="1">
              <a:spcBef>
                <a:spcPct val="0"/>
              </a:spcBef>
              <a:buNone/>
            </a:pPr>
            <a:r>
              <a:rPr lang="en-US" altLang="zh-CN" sz="3000" b="1" dirty="0">
                <a:latin typeface="Times New Roman" panose="02020603050405020304" pitchFamily="18" charset="0"/>
              </a:rPr>
              <a:t>C </a:t>
            </a:r>
            <a:r>
              <a:rPr lang="zh-CN" altLang="en-US" sz="3000" b="1" dirty="0">
                <a:latin typeface="Times New Roman" panose="02020603050405020304" pitchFamily="18" charset="0"/>
              </a:rPr>
              <a:t>（</a:t>
            </a:r>
            <a:r>
              <a:rPr lang="en-US" altLang="zh-CN" sz="3000" b="1" dirty="0">
                <a:latin typeface="Times New Roman" panose="02020603050405020304" pitchFamily="18" charset="0"/>
                <a:sym typeface="宋体" panose="02010600030101010101" pitchFamily="2" charset="-122"/>
              </a:rPr>
              <a:t>object complement</a:t>
            </a:r>
            <a:r>
              <a:rPr lang="zh-CN" altLang="en-US" sz="3000" b="1" dirty="0">
                <a:latin typeface="Times New Roman" panose="02020603050405020304" pitchFamily="18" charset="0"/>
              </a:rPr>
              <a:t>）宾语补足语</a:t>
            </a:r>
            <a:endParaRPr lang="zh-CN" altLang="en-US" sz="3000" b="1" dirty="0">
              <a:latin typeface="Times New Roman" panose="02020603050405020304" pitchFamily="18" charset="0"/>
            </a:endParaRPr>
          </a:p>
          <a:p>
            <a:pPr marL="0" lvl="0" indent="0" eaLnBrk="1" hangingPunct="1">
              <a:spcBef>
                <a:spcPct val="0"/>
              </a:spcBef>
              <a:buNone/>
            </a:pPr>
            <a:endParaRPr lang="zh-CN" altLang="en-US" sz="3000" b="1" dirty="0">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charRg st="10" end="2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charRg st="24" end="3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charRg st="35" end="4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charRg st="48" end="9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charRg st="95" end="1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charRg st="113" end="13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charRg st="130" end="15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910988" y="469084"/>
          <a:ext cx="10368438" cy="5921420"/>
        </p:xfrm>
        <a:graphic>
          <a:graphicData uri="http://schemas.openxmlformats.org/presentationml/2006/ole">
            <mc:AlternateContent xmlns:mc="http://schemas.openxmlformats.org/markup-compatibility/2006">
              <mc:Choice xmlns:v="urn:schemas-microsoft-com:vml" Requires="v">
                <p:oleObj spid="_x0000_s8217" name="文档" r:id="rId1" imgW="10372090" imgH="5925185" progId="Word.Document.8">
                  <p:embed/>
                </p:oleObj>
              </mc:Choice>
              <mc:Fallback>
                <p:oleObj name="文档" r:id="rId1" imgW="10372090" imgH="5925185" progId="Word.Document.8">
                  <p:embed/>
                  <p:pic>
                    <p:nvPicPr>
                      <p:cNvPr id="0" name="图片 8216"/>
                      <p:cNvPicPr/>
                      <p:nvPr/>
                    </p:nvPicPr>
                    <p:blipFill>
                      <a:blip r:embed="rId2"/>
                      <a:stretch>
                        <a:fillRect/>
                      </a:stretch>
                    </p:blipFill>
                    <p:spPr>
                      <a:xfrm>
                        <a:off x="910988" y="469084"/>
                        <a:ext cx="10368438" cy="592142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791262"/>
          <a:ext cx="10368438" cy="5275476"/>
        </p:xfrm>
        <a:graphic>
          <a:graphicData uri="http://schemas.openxmlformats.org/presentationml/2006/ole">
            <mc:AlternateContent xmlns:mc="http://schemas.openxmlformats.org/markup-compatibility/2006">
              <mc:Choice xmlns:v="urn:schemas-microsoft-com:vml" Requires="v">
                <p:oleObj spid="_x0000_s9241" name="文档" r:id="rId1" imgW="10372090" imgH="5277485" progId="Word.Document.8">
                  <p:embed/>
                </p:oleObj>
              </mc:Choice>
              <mc:Fallback>
                <p:oleObj name="文档" r:id="rId1" imgW="10372090" imgH="5277485" progId="Word.Document.8">
                  <p:embed/>
                  <p:pic>
                    <p:nvPicPr>
                      <p:cNvPr id="0" name="图片 9240"/>
                      <p:cNvPicPr/>
                      <p:nvPr/>
                    </p:nvPicPr>
                    <p:blipFill>
                      <a:blip r:embed="rId2"/>
                      <a:stretch>
                        <a:fillRect/>
                      </a:stretch>
                    </p:blipFill>
                    <p:spPr>
                      <a:xfrm>
                        <a:off x="910988" y="791262"/>
                        <a:ext cx="10368438" cy="5275476"/>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552941" y="327659"/>
          <a:ext cx="10368438" cy="6529275"/>
        </p:xfrm>
        <a:graphic>
          <a:graphicData uri="http://schemas.openxmlformats.org/presentationml/2006/ole">
            <mc:AlternateContent xmlns:mc="http://schemas.openxmlformats.org/markup-compatibility/2006">
              <mc:Choice xmlns:v="urn:schemas-microsoft-com:vml" Requires="v">
                <p:oleObj spid="_x0000_s10265" name="文档" r:id="rId1" imgW="10372090" imgH="6533515" progId="Word.Document.8">
                  <p:embed/>
                </p:oleObj>
              </mc:Choice>
              <mc:Fallback>
                <p:oleObj name="文档" r:id="rId1" imgW="10372090" imgH="6533515" progId="Word.Document.8">
                  <p:embed/>
                  <p:pic>
                    <p:nvPicPr>
                      <p:cNvPr id="0" name="图片 10264"/>
                      <p:cNvPicPr/>
                      <p:nvPr/>
                    </p:nvPicPr>
                    <p:blipFill>
                      <a:blip r:embed="rId2"/>
                      <a:stretch>
                        <a:fillRect/>
                      </a:stretch>
                    </p:blipFill>
                    <p:spPr>
                      <a:xfrm>
                        <a:off x="552941" y="327659"/>
                        <a:ext cx="10368438" cy="6529275"/>
                      </a:xfrm>
                      <a:prstGeom prst="rect">
                        <a:avLst/>
                      </a:prstGeom>
                    </p:spPr>
                  </p:pic>
                </p:oleObj>
              </mc:Fallback>
            </mc:AlternateContent>
          </a:graphicData>
        </a:graphic>
      </p:graphicFrame>
      <p:sp>
        <p:nvSpPr>
          <p:cNvPr id="10" name="Rectangle 5"/>
          <p:cNvSpPr/>
          <p:nvPr>
            <p:custDataLst>
              <p:tags r:id="rId3"/>
            </p:custDataLst>
          </p:nvPr>
        </p:nvSpPr>
        <p:spPr>
          <a:xfrm>
            <a:off x="8674381" y="2709097"/>
            <a:ext cx="2935476" cy="3784600"/>
          </a:xfrm>
          <a:prstGeom prst="rect">
            <a:avLst/>
          </a:prstGeom>
          <a:solidFill>
            <a:srgbClr val="92D050"/>
          </a:solidFill>
          <a:ln w="9525">
            <a:solidFill>
              <a:srgbClr val="92D050"/>
            </a:solidFill>
          </a:ln>
        </p:spPr>
        <p:txBody>
          <a:bodyPr wrap="squar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0000"/>
                </a:solidFill>
                <a:latin typeface="Times New Roman" panose="02020603050405020304" pitchFamily="18" charset="0"/>
              </a:rPr>
              <a:t>系动词</a:t>
            </a:r>
            <a:r>
              <a:rPr lang="zh-CN" altLang="en-US"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1. be (am is are was were) / seem / keep /…</a:t>
            </a:r>
            <a:r>
              <a:rPr lang="zh-CN" altLang="en-US" sz="2400" b="1" dirty="0">
                <a:latin typeface="Times New Roman" panose="02020603050405020304" pitchFamily="18" charset="0"/>
              </a:rPr>
              <a:t>是</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好象</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似乎</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是</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保持</a:t>
            </a:r>
            <a:endParaRPr lang="zh-CN" altLang="en-US" sz="2400" b="1" dirty="0">
              <a:latin typeface="Times New Roman" panose="02020603050405020304" pitchFamily="18" charset="0"/>
            </a:endParaRPr>
          </a:p>
          <a:p>
            <a:pPr marL="0" lvl="0" indent="0" eaLnBrk="1" hangingPunct="1">
              <a:spcBef>
                <a:spcPct val="0"/>
              </a:spcBef>
              <a:buNone/>
            </a:pPr>
            <a:r>
              <a:rPr lang="en-US" altLang="zh-CN" sz="2400" b="1" dirty="0">
                <a:solidFill>
                  <a:srgbClr val="0000CC"/>
                </a:solidFill>
                <a:latin typeface="Times New Roman" panose="02020603050405020304" pitchFamily="18" charset="0"/>
              </a:rPr>
              <a:t>2. look / feel / taste / smell / sound</a:t>
            </a:r>
            <a:r>
              <a:rPr lang="en-US" altLang="zh-CN" sz="2400" b="1" dirty="0">
                <a:solidFill>
                  <a:srgbClr val="FF0000"/>
                </a:solidFill>
                <a:latin typeface="Times New Roman" panose="02020603050405020304" pitchFamily="18" charset="0"/>
              </a:rPr>
              <a:t> </a:t>
            </a:r>
            <a:r>
              <a:rPr lang="en-US" altLang="zh-CN" sz="2400" b="1" dirty="0">
                <a:solidFill>
                  <a:srgbClr val="0000CC"/>
                </a:solidFill>
                <a:latin typeface="Times New Roman" panose="02020603050405020304" pitchFamily="18" charset="0"/>
              </a:rPr>
              <a:t>/ …</a:t>
            </a:r>
            <a:r>
              <a:rPr lang="zh-CN" altLang="en-US" sz="2400" b="1" dirty="0">
                <a:latin typeface="Times New Roman" panose="02020603050405020304" pitchFamily="18" charset="0"/>
              </a:rPr>
              <a:t>看</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感觉</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尝</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闻</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听起来</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上去</a:t>
            </a: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a:p>
            <a:pPr marL="0" lvl="0" indent="0" eaLnBrk="1" hangingPunct="1">
              <a:spcBef>
                <a:spcPct val="0"/>
              </a:spcBef>
              <a:buNone/>
            </a:pPr>
            <a:r>
              <a:rPr lang="en-US" altLang="zh-CN" sz="2400" b="1" dirty="0">
                <a:solidFill>
                  <a:srgbClr val="0000CC"/>
                </a:solidFill>
                <a:latin typeface="Times New Roman" panose="02020603050405020304" pitchFamily="18" charset="0"/>
              </a:rPr>
              <a:t>3. become / turn / get / grow</a:t>
            </a:r>
            <a:r>
              <a:rPr lang="en-US" altLang="zh-CN" sz="2400" b="1" dirty="0">
                <a:solidFill>
                  <a:srgbClr val="FF0000"/>
                </a:solidFill>
                <a:latin typeface="Times New Roman" panose="02020603050405020304" pitchFamily="18" charset="0"/>
              </a:rPr>
              <a:t> </a:t>
            </a:r>
            <a:r>
              <a:rPr lang="en-US" altLang="zh-CN" sz="2400" b="1" dirty="0">
                <a:solidFill>
                  <a:srgbClr val="0000CC"/>
                </a:solidFill>
                <a:latin typeface="Times New Roman" panose="02020603050405020304" pitchFamily="18" charset="0"/>
              </a:rPr>
              <a:t>/ …</a:t>
            </a:r>
            <a:r>
              <a:rPr lang="zh-CN" altLang="en-US" sz="2400" b="1" dirty="0">
                <a:latin typeface="Times New Roman" panose="02020603050405020304" pitchFamily="18" charset="0"/>
              </a:rPr>
              <a:t>变得</a:t>
            </a:r>
            <a:endParaRPr lang="zh-CN" altLang="en-US" sz="2400" b="1" dirty="0">
              <a:latin typeface="Times New Roman" panose="02020603050405020304" pitchFamily="18"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461148"/>
          <a:ext cx="10368438" cy="5935704"/>
        </p:xfrm>
        <a:graphic>
          <a:graphicData uri="http://schemas.openxmlformats.org/presentationml/2006/ole">
            <mc:AlternateContent xmlns:mc="http://schemas.openxmlformats.org/markup-compatibility/2006">
              <mc:Choice xmlns:v="urn:schemas-microsoft-com:vml" Requires="v">
                <p:oleObj spid="_x0000_s11289" name="文档" r:id="rId1" imgW="10372090" imgH="5939155" progId="Word.Document.8">
                  <p:embed/>
                </p:oleObj>
              </mc:Choice>
              <mc:Fallback>
                <p:oleObj name="文档" r:id="rId1" imgW="10372090" imgH="5939155" progId="Word.Document.8">
                  <p:embed/>
                  <p:pic>
                    <p:nvPicPr>
                      <p:cNvPr id="0" name="图片 11288"/>
                      <p:cNvPicPr/>
                      <p:nvPr/>
                    </p:nvPicPr>
                    <p:blipFill>
                      <a:blip r:embed="rId2"/>
                      <a:stretch>
                        <a:fillRect/>
                      </a:stretch>
                    </p:blipFill>
                    <p:spPr>
                      <a:xfrm>
                        <a:off x="910988" y="461148"/>
                        <a:ext cx="10368438" cy="5935704"/>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840784" y="1053355"/>
          <a:ext cx="10368438" cy="4748563"/>
        </p:xfrm>
        <a:graphic>
          <a:graphicData uri="http://schemas.openxmlformats.org/presentationml/2006/ole">
            <mc:AlternateContent xmlns:mc="http://schemas.openxmlformats.org/markup-compatibility/2006">
              <mc:Choice xmlns:v="urn:schemas-microsoft-com:vml" Requires="v">
                <p:oleObj spid="_x0000_s12313" name="文档" r:id="rId1" imgW="10372090" imgH="4751705" progId="Word.Document.8">
                  <p:embed/>
                </p:oleObj>
              </mc:Choice>
              <mc:Fallback>
                <p:oleObj name="文档" r:id="rId1" imgW="10372090" imgH="4751705" progId="Word.Document.8">
                  <p:embed/>
                  <p:pic>
                    <p:nvPicPr>
                      <p:cNvPr id="0" name="图片 12312"/>
                      <p:cNvPicPr/>
                      <p:nvPr/>
                    </p:nvPicPr>
                    <p:blipFill>
                      <a:blip r:embed="rId2"/>
                      <a:stretch>
                        <a:fillRect/>
                      </a:stretch>
                    </p:blipFill>
                    <p:spPr>
                      <a:xfrm>
                        <a:off x="840784" y="1053355"/>
                        <a:ext cx="10368438" cy="4748563"/>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461148"/>
          <a:ext cx="10368438" cy="5935704"/>
        </p:xfrm>
        <a:graphic>
          <a:graphicData uri="http://schemas.openxmlformats.org/presentationml/2006/ole">
            <mc:AlternateContent xmlns:mc="http://schemas.openxmlformats.org/markup-compatibility/2006">
              <mc:Choice xmlns:v="urn:schemas-microsoft-com:vml" Requires="v">
                <p:oleObj spid="_x0000_s13337" name="文档" r:id="rId1" imgW="10372090" imgH="5939155" progId="Word.Document.8">
                  <p:embed/>
                </p:oleObj>
              </mc:Choice>
              <mc:Fallback>
                <p:oleObj name="文档" r:id="rId1" imgW="10372090" imgH="5939155" progId="Word.Document.8">
                  <p:embed/>
                  <p:pic>
                    <p:nvPicPr>
                      <p:cNvPr id="0" name="图片 13336"/>
                      <p:cNvPicPr/>
                      <p:nvPr/>
                    </p:nvPicPr>
                    <p:blipFill>
                      <a:blip r:embed="rId2"/>
                      <a:stretch>
                        <a:fillRect/>
                      </a:stretch>
                    </p:blipFill>
                    <p:spPr>
                      <a:xfrm>
                        <a:off x="910988" y="461148"/>
                        <a:ext cx="10368438" cy="5935704"/>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1945074"/>
          <a:ext cx="10368438" cy="2967852"/>
        </p:xfrm>
        <a:graphic>
          <a:graphicData uri="http://schemas.openxmlformats.org/presentationml/2006/ole">
            <mc:AlternateContent xmlns:mc="http://schemas.openxmlformats.org/markup-compatibility/2006">
              <mc:Choice xmlns:v="urn:schemas-microsoft-com:vml" Requires="v">
                <p:oleObj spid="_x0000_s14361" name="文档" r:id="rId1" imgW="10372090" imgH="2970530" progId="Word.Document.8">
                  <p:embed/>
                </p:oleObj>
              </mc:Choice>
              <mc:Fallback>
                <p:oleObj name="文档" r:id="rId1" imgW="10372090" imgH="2970530" progId="Word.Document.8">
                  <p:embed/>
                  <p:pic>
                    <p:nvPicPr>
                      <p:cNvPr id="0" name="图片 14360"/>
                      <p:cNvPicPr/>
                      <p:nvPr/>
                    </p:nvPicPr>
                    <p:blipFill>
                      <a:blip r:embed="rId2"/>
                      <a:stretch>
                        <a:fillRect/>
                      </a:stretch>
                    </p:blipFill>
                    <p:spPr>
                      <a:xfrm>
                        <a:off x="910988" y="1945074"/>
                        <a:ext cx="10368438" cy="2967852"/>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1034143" y="192088"/>
            <a:ext cx="5961380" cy="6554470"/>
          </a:xfrm>
          <a:prstGeom prst="rect">
            <a:avLst/>
          </a:prstGeom>
          <a:noFill/>
        </p:spPr>
        <p:txBody>
          <a:bodyPr wrap="none" rtlCol="0">
            <a:spAutoFit/>
          </a:bodyPr>
          <a:lstStyle/>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交换生</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登记处</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在学校</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完成表格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在机场</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以礼貌的方式</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来自英国的师生访问团</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在讲堂</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在正式的场合</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句子翻译：千里之行，始于足下。</a:t>
            </a:r>
            <a:endPar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2685791" y="272142"/>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an</a:t>
            </a:r>
            <a:r>
              <a:rPr kumimoji="1" lang="en-US" altLang="zh-CN" sz="2800" b="1" dirty="0">
                <a:latin typeface="Times New Roman" panose="02020603050405020304" pitchFamily="18" charset="0"/>
                <a:cs typeface="Times New Roman" panose="02020603050405020304" pitchFamily="18" charset="0"/>
              </a:rPr>
              <a:t> exchange student / exchange student</a:t>
            </a:r>
            <a:r>
              <a:rPr kumimoji="1" lang="en-US" altLang="zh-CN" sz="2800" b="1" dirty="0">
                <a:solidFill>
                  <a:srgbClr val="FF0000"/>
                </a:solidFill>
                <a:latin typeface="Times New Roman" panose="02020603050405020304" pitchFamily="18" charset="0"/>
                <a:cs typeface="Times New Roman" panose="02020603050405020304" pitchFamily="18" charset="0"/>
              </a:rPr>
              <a:t>s</a:t>
            </a:r>
            <a:endParaRPr kumimoji="1"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685791" y="968827"/>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the </a:t>
            </a:r>
            <a:r>
              <a:rPr kumimoji="1" lang="en-US" altLang="zh-CN" sz="2800" b="1" dirty="0">
                <a:latin typeface="Times New Roman" panose="02020603050405020304" pitchFamily="18" charset="0"/>
                <a:cs typeface="Times New Roman" panose="02020603050405020304" pitchFamily="18" charset="0"/>
              </a:rPr>
              <a:t>registration office</a:t>
            </a:r>
            <a:endParaRPr kumimoji="1" lang="zh-CN" altLang="en-US" sz="28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685791" y="1654624"/>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on</a:t>
            </a:r>
            <a:r>
              <a:rPr kumimoji="1" lang="en-US" altLang="zh-CN" sz="2800" b="1" dirty="0">
                <a:latin typeface="Times New Roman" panose="02020603050405020304" pitchFamily="18" charset="0"/>
                <a:cs typeface="Times New Roman" panose="02020603050405020304" pitchFamily="18" charset="0"/>
              </a:rPr>
              <a:t> campus</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825338" y="806250"/>
            <a:ext cx="6665038" cy="523220"/>
          </a:xfrm>
          <a:prstGeom prst="rect">
            <a:avLst/>
          </a:prstGeom>
          <a:noFill/>
        </p:spPr>
        <p:txBody>
          <a:bodyPr wrap="square" rtlCol="0">
            <a:spAutoFit/>
          </a:bodyPr>
          <a:lstStyle/>
          <a:p>
            <a:r>
              <a:rPr kumimoji="1" lang="zh-CN" altLang="en-US" sz="2800" b="1" dirty="0">
                <a:solidFill>
                  <a:srgbClr val="FF0000"/>
                </a:solidFill>
                <a:latin typeface="微软雅黑" panose="020B0503020204020204" charset="-122"/>
                <a:ea typeface="微软雅黑" panose="020B0503020204020204" charset="-122"/>
                <a:cs typeface="Times New Roman" panose="02020603050405020304" pitchFamily="18" charset="0"/>
              </a:rPr>
              <a:t>可数名词前冠词不要落</a:t>
            </a:r>
            <a:endParaRPr kumimoji="1" lang="zh-CN" altLang="en-US" sz="2800" b="1" dirty="0">
              <a:latin typeface="微软雅黑" panose="020B0503020204020204" charset="-122"/>
              <a:ea typeface="微软雅黑" panose="020B0503020204020204" charset="-122"/>
              <a:cs typeface="Times New Roman" panose="02020603050405020304" pitchFamily="18" charset="0"/>
            </a:endParaRPr>
          </a:p>
        </p:txBody>
      </p:sp>
      <p:sp>
        <p:nvSpPr>
          <p:cNvPr id="3" name="三角形 2"/>
          <p:cNvSpPr/>
          <p:nvPr/>
        </p:nvSpPr>
        <p:spPr>
          <a:xfrm>
            <a:off x="7564081" y="986216"/>
            <a:ext cx="261257" cy="16328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8" name="文本框 7"/>
          <p:cNvSpPr txBox="1"/>
          <p:nvPr/>
        </p:nvSpPr>
        <p:spPr>
          <a:xfrm>
            <a:off x="4793639" y="1676394"/>
            <a:ext cx="6665038" cy="523220"/>
          </a:xfrm>
          <a:prstGeom prst="rect">
            <a:avLst/>
          </a:prstGeom>
          <a:noFill/>
        </p:spPr>
        <p:txBody>
          <a:bodyPr wrap="square" rtlCol="0">
            <a:spAutoFit/>
          </a:bodyPr>
          <a:lstStyle/>
          <a:p>
            <a:r>
              <a:rPr kumimoji="1" lang="zh-CN" altLang="en-US" sz="2800" b="1" dirty="0">
                <a:solidFill>
                  <a:srgbClr val="FF0000"/>
                </a:solidFill>
                <a:latin typeface="微软雅黑" panose="020B0503020204020204" charset="-122"/>
                <a:ea typeface="微软雅黑" panose="020B0503020204020204" charset="-122"/>
                <a:cs typeface="Times New Roman" panose="02020603050405020304" pitchFamily="18" charset="0"/>
              </a:rPr>
              <a:t>该词组中没有冠词</a:t>
            </a:r>
            <a:endParaRPr kumimoji="1" lang="zh-CN" altLang="en-US" sz="2800" b="1" dirty="0">
              <a:latin typeface="微软雅黑" panose="020B0503020204020204" charset="-122"/>
              <a:ea typeface="微软雅黑" panose="020B0503020204020204" charset="-122"/>
              <a:cs typeface="Times New Roman" panose="02020603050405020304" pitchFamily="18" charset="0"/>
            </a:endParaRPr>
          </a:p>
        </p:txBody>
      </p:sp>
      <p:sp>
        <p:nvSpPr>
          <p:cNvPr id="9" name="三角形 8"/>
          <p:cNvSpPr/>
          <p:nvPr/>
        </p:nvSpPr>
        <p:spPr>
          <a:xfrm>
            <a:off x="4532382" y="1856360"/>
            <a:ext cx="261257" cy="16328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10" name="文本框 9"/>
          <p:cNvSpPr txBox="1"/>
          <p:nvPr/>
        </p:nvSpPr>
        <p:spPr>
          <a:xfrm>
            <a:off x="2936163" y="2253851"/>
            <a:ext cx="6665038" cy="523220"/>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complete the table</a:t>
            </a:r>
            <a:endParaRPr kumimoji="1" lang="zh-CN" altLang="en-US" sz="28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2645673" y="2853078"/>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at</a:t>
            </a:r>
            <a:r>
              <a:rPr kumimoji="1" lang="en-US" altLang="zh-CN" sz="2800" b="1" dirty="0">
                <a:latin typeface="Times New Roman" panose="02020603050405020304" pitchFamily="18" charset="0"/>
                <a:cs typeface="Times New Roman" panose="02020603050405020304" pitchFamily="18" charset="0"/>
              </a:rPr>
              <a:t> the airport</a:t>
            </a:r>
            <a:endParaRPr kumimoji="1" lang="zh-CN" altLang="en-US" sz="2800" b="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3830225" y="3481703"/>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in </a:t>
            </a:r>
            <a:r>
              <a:rPr kumimoji="1" lang="en-US" altLang="zh-CN" sz="2800" b="1" dirty="0">
                <a:latin typeface="Times New Roman" panose="02020603050405020304" pitchFamily="18" charset="0"/>
                <a:cs typeface="Times New Roman" panose="02020603050405020304" pitchFamily="18" charset="0"/>
              </a:rPr>
              <a:t>a polite way</a:t>
            </a:r>
            <a:endParaRPr kumimoji="1" lang="zh-CN" altLang="en-US" sz="2800" b="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5049454" y="3944824"/>
            <a:ext cx="6665038" cy="954107"/>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a visiting group of teachers and students from England</a:t>
            </a:r>
            <a:endParaRPr kumimoji="1" lang="zh-CN" altLang="en-US" sz="28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686064" y="4852202"/>
            <a:ext cx="6665038" cy="52197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in the</a:t>
            </a:r>
            <a:r>
              <a:rPr kumimoji="1" lang="en-US" altLang="zh-CN" sz="2800" b="1" dirty="0">
                <a:latin typeface="Times New Roman" panose="02020603050405020304" pitchFamily="18" charset="0"/>
                <a:cs typeface="Times New Roman" panose="02020603050405020304" pitchFamily="18" charset="0"/>
              </a:rPr>
              <a:t> lecture hall</a:t>
            </a:r>
            <a:endParaRPr kumimoji="1" lang="zh-CN" altLang="en-US" sz="28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3698163" y="5392425"/>
            <a:ext cx="7633866" cy="523220"/>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in </a:t>
            </a:r>
            <a:r>
              <a:rPr kumimoji="1" lang="en-US" altLang="zh-CN" sz="2800" b="1" dirty="0">
                <a:solidFill>
                  <a:srgbClr val="FF0000"/>
                </a:solidFill>
                <a:latin typeface="Times New Roman" panose="02020603050405020304" pitchFamily="18" charset="0"/>
                <a:cs typeface="Times New Roman" panose="02020603050405020304" pitchFamily="18" charset="0"/>
              </a:rPr>
              <a:t>the</a:t>
            </a:r>
            <a:r>
              <a:rPr kumimoji="1" lang="en-US" altLang="zh-CN" sz="2800" b="1" dirty="0">
                <a:latin typeface="Times New Roman" panose="02020603050405020304" pitchFamily="18" charset="0"/>
                <a:cs typeface="Times New Roman" panose="02020603050405020304" pitchFamily="18" charset="0"/>
              </a:rPr>
              <a:t> formal situation / in formal situation</a:t>
            </a:r>
            <a:r>
              <a:rPr kumimoji="1" lang="en-US" altLang="zh-CN" sz="2800" b="1" dirty="0">
                <a:solidFill>
                  <a:srgbClr val="FF0000"/>
                </a:solidFill>
                <a:latin typeface="Times New Roman" panose="02020603050405020304" pitchFamily="18" charset="0"/>
                <a:cs typeface="Times New Roman" panose="02020603050405020304" pitchFamily="18" charset="0"/>
              </a:rPr>
              <a:t>s</a:t>
            </a:r>
            <a:endParaRPr kumimoji="1"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6735277" y="5933785"/>
            <a:ext cx="5293437" cy="954107"/>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A</a:t>
            </a:r>
            <a:r>
              <a:rPr kumimoji="1" lang="en-US" altLang="zh-CN" sz="2800" b="1" dirty="0">
                <a:latin typeface="Times New Roman" panose="02020603050405020304" pitchFamily="18" charset="0"/>
                <a:cs typeface="Times New Roman" panose="02020603050405020304" pitchFamily="18" charset="0"/>
              </a:rPr>
              <a:t> thousand</a:t>
            </a:r>
            <a:r>
              <a:rPr kumimoji="1" lang="en-US" altLang="zh-CN" sz="2800" b="1" dirty="0">
                <a:solidFill>
                  <a:srgbClr val="FF0000"/>
                </a:solidFill>
                <a:latin typeface="Times New Roman" panose="02020603050405020304" pitchFamily="18" charset="0"/>
                <a:cs typeface="Times New Roman" panose="02020603050405020304" pitchFamily="18" charset="0"/>
              </a:rPr>
              <a:t>-</a:t>
            </a:r>
            <a:r>
              <a:rPr kumimoji="1" lang="en-US" altLang="zh-CN" sz="2800" b="1" dirty="0">
                <a:latin typeface="Times New Roman" panose="02020603050405020304" pitchFamily="18" charset="0"/>
                <a:cs typeface="Times New Roman" panose="02020603050405020304" pitchFamily="18" charset="0"/>
              </a:rPr>
              <a:t>mile journey begin</a:t>
            </a:r>
            <a:r>
              <a:rPr kumimoji="1" lang="en-US" altLang="zh-CN" sz="2800" b="1" dirty="0">
                <a:solidFill>
                  <a:srgbClr val="FF0000"/>
                </a:solidFill>
                <a:latin typeface="Times New Roman" panose="02020603050405020304" pitchFamily="18" charset="0"/>
                <a:cs typeface="Times New Roman" panose="02020603050405020304" pitchFamily="18" charset="0"/>
              </a:rPr>
              <a:t>s</a:t>
            </a:r>
            <a:r>
              <a:rPr kumimoji="1" lang="en-US" altLang="zh-CN" sz="2800" b="1" dirty="0">
                <a:latin typeface="Times New Roman" panose="02020603050405020304" pitchFamily="18" charset="0"/>
                <a:cs typeface="Times New Roman" panose="02020603050405020304" pitchFamily="18" charset="0"/>
              </a:rPr>
              <a:t> with </a:t>
            </a:r>
            <a:r>
              <a:rPr kumimoji="1" lang="en-US" altLang="zh-CN" sz="2800" b="1" dirty="0">
                <a:solidFill>
                  <a:srgbClr val="FF0000"/>
                </a:solidFill>
                <a:latin typeface="Times New Roman" panose="02020603050405020304" pitchFamily="18" charset="0"/>
                <a:cs typeface="Times New Roman" panose="02020603050405020304" pitchFamily="18" charset="0"/>
              </a:rPr>
              <a:t>the first </a:t>
            </a:r>
            <a:r>
              <a:rPr kumimoji="1" lang="en-US" altLang="zh-CN" sz="2800" b="1" dirty="0">
                <a:latin typeface="Times New Roman" panose="02020603050405020304" pitchFamily="18" charset="0"/>
                <a:cs typeface="Times New Roman" panose="02020603050405020304" pitchFamily="18" charset="0"/>
              </a:rPr>
              <a:t>step.</a:t>
            </a:r>
            <a:endParaRPr kumimoji="1" lang="zh-CN" altLang="en-US" sz="2800" b="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bldLvl="0" animBg="1"/>
      <p:bldP spid="5" grpId="0"/>
      <p:bldP spid="6" grpId="0"/>
      <p:bldP spid="8" grpId="0"/>
      <p:bldP spid="10" grpId="0"/>
      <p:bldP spid="11" grpId="0"/>
      <p:bldP spid="13" grpId="0"/>
      <p:bldP spid="14" grpId="0"/>
      <p:bldP spid="15" grpId="0"/>
      <p:bldP spid="16"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2773" y="283220"/>
          <a:ext cx="10368438" cy="6529275"/>
        </p:xfrm>
        <a:graphic>
          <a:graphicData uri="http://schemas.openxmlformats.org/presentationml/2006/ole">
            <mc:AlternateContent xmlns:mc="http://schemas.openxmlformats.org/markup-compatibility/2006">
              <mc:Choice xmlns:v="urn:schemas-microsoft-com:vml" Requires="v">
                <p:oleObj spid="_x0000_s15385" name="文档" r:id="rId1" imgW="10372090" imgH="6533515" progId="Word.Document.8">
                  <p:embed/>
                </p:oleObj>
              </mc:Choice>
              <mc:Fallback>
                <p:oleObj name="文档" r:id="rId1" imgW="10372090" imgH="6533515" progId="Word.Document.8">
                  <p:embed/>
                  <p:pic>
                    <p:nvPicPr>
                      <p:cNvPr id="0" name="图片 15384"/>
                      <p:cNvPicPr/>
                      <p:nvPr/>
                    </p:nvPicPr>
                    <p:blipFill>
                      <a:blip r:embed="rId2"/>
                      <a:stretch>
                        <a:fillRect/>
                      </a:stretch>
                    </p:blipFill>
                    <p:spPr>
                      <a:xfrm>
                        <a:off x="912773" y="283220"/>
                        <a:ext cx="10368438" cy="652927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1384832"/>
          <a:ext cx="10368438" cy="4088335"/>
        </p:xfrm>
        <a:graphic>
          <a:graphicData uri="http://schemas.openxmlformats.org/presentationml/2006/ole">
            <mc:AlternateContent xmlns:mc="http://schemas.openxmlformats.org/markup-compatibility/2006">
              <mc:Choice xmlns:v="urn:schemas-microsoft-com:vml" Requires="v">
                <p:oleObj spid="_x0000_s16409" name="文档" r:id="rId1" imgW="10372090" imgH="4090670" progId="Word.Document.8">
                  <p:embed/>
                </p:oleObj>
              </mc:Choice>
              <mc:Fallback>
                <p:oleObj name="文档" r:id="rId1" imgW="10372090" imgH="4090670" progId="Word.Document.8">
                  <p:embed/>
                  <p:pic>
                    <p:nvPicPr>
                      <p:cNvPr id="0" name="图片 16408"/>
                      <p:cNvPicPr/>
                      <p:nvPr/>
                    </p:nvPicPr>
                    <p:blipFill>
                      <a:blip r:embed="rId2"/>
                      <a:stretch>
                        <a:fillRect/>
                      </a:stretch>
                    </p:blipFill>
                    <p:spPr>
                      <a:xfrm>
                        <a:off x="910988" y="1384832"/>
                        <a:ext cx="10368438" cy="408833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4162" y="381744"/>
          <a:ext cx="10636655" cy="6646719"/>
        </p:xfrm>
        <a:graphic>
          <a:graphicData uri="http://schemas.openxmlformats.org/presentationml/2006/ole">
            <mc:AlternateContent xmlns:mc="http://schemas.openxmlformats.org/markup-compatibility/2006">
              <mc:Choice xmlns:v="urn:schemas-microsoft-com:vml" Requires="v">
                <p:oleObj spid="_x0000_s17433" name="文档" r:id="rId1" imgW="10638790" imgH="6658610" progId="Word.Document.8">
                  <p:embed/>
                </p:oleObj>
              </mc:Choice>
              <mc:Fallback>
                <p:oleObj name="文档" r:id="rId1" imgW="10638790" imgH="6658610" progId="Word.Document.8">
                  <p:embed/>
                  <p:pic>
                    <p:nvPicPr>
                      <p:cNvPr id="0" name="图片 17432"/>
                      <p:cNvPicPr/>
                      <p:nvPr/>
                    </p:nvPicPr>
                    <p:blipFill>
                      <a:blip r:embed="rId2"/>
                      <a:stretch>
                        <a:fillRect/>
                      </a:stretch>
                    </p:blipFill>
                    <p:spPr>
                      <a:xfrm>
                        <a:off x="914162" y="381744"/>
                        <a:ext cx="10636655" cy="6646719"/>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768795" y="758082"/>
          <a:ext cx="10884241" cy="5694467"/>
        </p:xfrm>
        <a:graphic>
          <a:graphicData uri="http://schemas.openxmlformats.org/presentationml/2006/ole">
            <mc:AlternateContent xmlns:mc="http://schemas.openxmlformats.org/markup-compatibility/2006">
              <mc:Choice xmlns:v="urn:schemas-microsoft-com:vml" Requires="v">
                <p:oleObj spid="_x0000_s18457" name="文档" r:id="rId1" imgW="10887710" imgH="5706110" progId="Word.Document.8">
                  <p:embed/>
                </p:oleObj>
              </mc:Choice>
              <mc:Fallback>
                <p:oleObj name="文档" r:id="rId1" imgW="10887710" imgH="5706110" progId="Word.Document.8">
                  <p:embed/>
                  <p:pic>
                    <p:nvPicPr>
                      <p:cNvPr id="0" name="图片 18456"/>
                      <p:cNvPicPr/>
                      <p:nvPr/>
                    </p:nvPicPr>
                    <p:blipFill>
                      <a:blip r:embed="rId2"/>
                      <a:stretch>
                        <a:fillRect/>
                      </a:stretch>
                    </p:blipFill>
                    <p:spPr>
                      <a:xfrm>
                        <a:off x="768795" y="758082"/>
                        <a:ext cx="10884241" cy="5694467"/>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对象 11"/>
          <p:cNvGraphicFramePr>
            <a:graphicFrameLocks noChangeAspect="1"/>
          </p:cNvGraphicFramePr>
          <p:nvPr/>
        </p:nvGraphicFramePr>
        <p:xfrm>
          <a:off x="771324" y="857920"/>
          <a:ext cx="10246232" cy="5227864"/>
        </p:xfrm>
        <a:graphic>
          <a:graphicData uri="http://schemas.openxmlformats.org/presentationml/2006/ole">
            <mc:AlternateContent xmlns:mc="http://schemas.openxmlformats.org/markup-compatibility/2006">
              <mc:Choice xmlns:v="urn:schemas-microsoft-com:vml" Requires="v">
                <p:oleObj spid="_x0000_s5305" name="文档" r:id="rId1" imgW="10240010" imgH="5245735" progId="Word.Document.8">
                  <p:embed/>
                </p:oleObj>
              </mc:Choice>
              <mc:Fallback>
                <p:oleObj name="文档" r:id="rId1" imgW="10240010" imgH="5245735" progId="Word.Document.8">
                  <p:embed/>
                  <p:pic>
                    <p:nvPicPr>
                      <p:cNvPr id="0" name="图片 5304"/>
                      <p:cNvPicPr/>
                      <p:nvPr/>
                    </p:nvPicPr>
                    <p:blipFill>
                      <a:blip r:embed="rId2"/>
                      <a:stretch>
                        <a:fillRect/>
                      </a:stretch>
                    </p:blipFill>
                    <p:spPr>
                      <a:xfrm>
                        <a:off x="771324" y="857920"/>
                        <a:ext cx="10246232" cy="5227864"/>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9318429" y="1809999"/>
          <a:ext cx="5272302" cy="395184"/>
        </p:xfrm>
        <a:graphic>
          <a:graphicData uri="http://schemas.openxmlformats.org/presentationml/2006/ole">
            <mc:AlternateContent xmlns:mc="http://schemas.openxmlformats.org/markup-compatibility/2006">
              <mc:Choice xmlns:v="urn:schemas-microsoft-com:vml" Requires="v">
                <p:oleObj spid="_x0000_s5306" name="文档" r:id="rId3" imgW="5276215" imgH="397510" progId="Word.Document.8">
                  <p:embed/>
                </p:oleObj>
              </mc:Choice>
              <mc:Fallback>
                <p:oleObj name="文档" r:id="rId3" imgW="5276215" imgH="397510" progId="Word.Document.8">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429" y="180999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10127398" y="2853086"/>
          <a:ext cx="5272302" cy="395184"/>
        </p:xfrm>
        <a:graphic>
          <a:graphicData uri="http://schemas.openxmlformats.org/presentationml/2006/ole">
            <mc:AlternateContent xmlns:mc="http://schemas.openxmlformats.org/markup-compatibility/2006">
              <mc:Choice xmlns:v="urn:schemas-microsoft-com:vml" Requires="v">
                <p:oleObj spid="_x0000_s5307" name="文档" r:id="rId5" imgW="5276215" imgH="397510" progId="Word.Document.8">
                  <p:embed/>
                </p:oleObj>
              </mc:Choice>
              <mc:Fallback>
                <p:oleObj name="文档" r:id="rId5" imgW="5276215" imgH="397510" progId="Word.Document.8">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7398" y="2853086"/>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10110311" y="4004914"/>
          <a:ext cx="5272302" cy="395184"/>
        </p:xfrm>
        <a:graphic>
          <a:graphicData uri="http://schemas.openxmlformats.org/presentationml/2006/ole">
            <mc:AlternateContent xmlns:mc="http://schemas.openxmlformats.org/markup-compatibility/2006">
              <mc:Choice xmlns:v="urn:schemas-microsoft-com:vml" Requires="v">
                <p:oleObj spid="_x0000_s5308" name="文档" r:id="rId7" imgW="5276215" imgH="397510" progId="Word.Document.8">
                  <p:embed/>
                </p:oleObj>
              </mc:Choice>
              <mc:Fallback>
                <p:oleObj name="文档" r:id="rId7" imgW="5276215" imgH="397510" progId="Word.Document.8">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0311" y="400491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nvGraphicFramePr>
        <p:xfrm>
          <a:off x="10127398" y="4580828"/>
          <a:ext cx="5272302" cy="395184"/>
        </p:xfrm>
        <a:graphic>
          <a:graphicData uri="http://schemas.openxmlformats.org/presentationml/2006/ole">
            <mc:AlternateContent xmlns:mc="http://schemas.openxmlformats.org/markup-compatibility/2006">
              <mc:Choice xmlns:v="urn:schemas-microsoft-com:vml" Requires="v">
                <p:oleObj spid="_x0000_s5309" name="文档" r:id="rId9" imgW="5276215" imgH="397510" progId="Word.Document.8">
                  <p:embed/>
                </p:oleObj>
              </mc:Choice>
              <mc:Fallback>
                <p:oleObj name="文档" r:id="rId9" imgW="5276215" imgH="397510" progId="Word.Document.8">
                  <p:embed/>
                  <p:pic>
                    <p:nvPicPr>
                      <p:cNvPr id="0"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7398" y="4580828"/>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10127398" y="5156742"/>
          <a:ext cx="5272302" cy="395184"/>
        </p:xfrm>
        <a:graphic>
          <a:graphicData uri="http://schemas.openxmlformats.org/presentationml/2006/ole">
            <mc:AlternateContent xmlns:mc="http://schemas.openxmlformats.org/markup-compatibility/2006">
              <mc:Choice xmlns:v="urn:schemas-microsoft-com:vml" Requires="v">
                <p:oleObj spid="_x0000_s5310" name="文档" r:id="rId11" imgW="5276215" imgH="397510" progId="Word.Document.8">
                  <p:embed/>
                </p:oleObj>
              </mc:Choice>
              <mc:Fallback>
                <p:oleObj name="文档" r:id="rId11" imgW="5276215" imgH="397510" progId="Word.Document.8">
                  <p:embed/>
                  <p:pic>
                    <p:nvPicPr>
                      <p:cNvPr id="0" name="对象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7398" y="515674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97048" y="621126"/>
            <a:ext cx="10889319" cy="5646220"/>
          </a:xfrm>
          <a:prstGeom prst="rect">
            <a:avLst/>
          </a:prstGeom>
        </p:spPr>
      </p:pic>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nvGraphicFramePr>
        <p:xfrm>
          <a:off x="910988" y="580180"/>
          <a:ext cx="10368438" cy="5699228"/>
        </p:xfrm>
        <a:graphic>
          <a:graphicData uri="http://schemas.openxmlformats.org/presentationml/2006/ole">
            <mc:AlternateContent xmlns:mc="http://schemas.openxmlformats.org/markup-compatibility/2006">
              <mc:Choice xmlns:v="urn:schemas-microsoft-com:vml" Requires="v">
                <p:oleObj spid="_x0000_s19485" name="文档" r:id="rId1" imgW="10363200" imgH="5710555" progId="Word.Document.8">
                  <p:embed/>
                </p:oleObj>
              </mc:Choice>
              <mc:Fallback>
                <p:oleObj name="文档" r:id="rId1" imgW="10363200" imgH="5710555" progId="Word.Document.8">
                  <p:embed/>
                  <p:pic>
                    <p:nvPicPr>
                      <p:cNvPr id="0" name="图片 19484"/>
                      <p:cNvPicPr/>
                      <p:nvPr/>
                    </p:nvPicPr>
                    <p:blipFill>
                      <a:blip r:embed="rId2"/>
                      <a:stretch>
                        <a:fillRect/>
                      </a:stretch>
                    </p:blipFill>
                    <p:spPr>
                      <a:xfrm>
                        <a:off x="910988" y="580180"/>
                        <a:ext cx="10368438" cy="5699228"/>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910988" y="342117"/>
          <a:ext cx="10368438" cy="6173767"/>
        </p:xfrm>
        <a:graphic>
          <a:graphicData uri="http://schemas.openxmlformats.org/presentationml/2006/ole">
            <mc:AlternateContent xmlns:mc="http://schemas.openxmlformats.org/markup-compatibility/2006">
              <mc:Choice xmlns:v="urn:schemas-microsoft-com:vml" Requires="v">
                <p:oleObj spid="_x0000_s20535" name="文档" r:id="rId1" imgW="10372090" imgH="6176645" progId="Word.Document.8">
                  <p:embed/>
                </p:oleObj>
              </mc:Choice>
              <mc:Fallback>
                <p:oleObj name="文档" r:id="rId1" imgW="10372090" imgH="6176645" progId="Word.Document.8">
                  <p:embed/>
                  <p:pic>
                    <p:nvPicPr>
                      <p:cNvPr id="0" name="图片 20534"/>
                      <p:cNvPicPr/>
                      <p:nvPr/>
                    </p:nvPicPr>
                    <p:blipFill>
                      <a:blip r:embed="rId2"/>
                      <a:stretch>
                        <a:fillRect/>
                      </a:stretch>
                    </p:blipFill>
                    <p:spPr>
                      <a:xfrm>
                        <a:off x="910988" y="342117"/>
                        <a:ext cx="10368438" cy="6173767"/>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p:cNvGraphicFramePr>
            <a:graphicFrameLocks noChangeAspect="1"/>
          </p:cNvGraphicFramePr>
          <p:nvPr/>
        </p:nvGraphicFramePr>
        <p:xfrm>
          <a:off x="910988" y="342117"/>
          <a:ext cx="10368438" cy="6173767"/>
        </p:xfrm>
        <a:graphic>
          <a:graphicData uri="http://schemas.openxmlformats.org/presentationml/2006/ole">
            <mc:AlternateContent xmlns:mc="http://schemas.openxmlformats.org/markup-compatibility/2006">
              <mc:Choice xmlns:v="urn:schemas-microsoft-com:vml" Requires="v">
                <p:oleObj spid="_x0000_s21546" name="文档" r:id="rId1" imgW="10372090" imgH="6176645" progId="Word.Document.8">
                  <p:embed/>
                </p:oleObj>
              </mc:Choice>
              <mc:Fallback>
                <p:oleObj name="文档" r:id="rId1" imgW="10372090" imgH="6176645" progId="Word.Document.8">
                  <p:embed/>
                  <p:pic>
                    <p:nvPicPr>
                      <p:cNvPr id="0" name="图片 21545"/>
                      <p:cNvPicPr/>
                      <p:nvPr/>
                    </p:nvPicPr>
                    <p:blipFill>
                      <a:blip r:embed="rId2"/>
                      <a:stretch>
                        <a:fillRect/>
                      </a:stretch>
                    </p:blipFill>
                    <p:spPr>
                      <a:xfrm>
                        <a:off x="910988" y="342117"/>
                        <a:ext cx="10368438" cy="6173767"/>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910988" y="355209"/>
          <a:ext cx="10368438" cy="6529275"/>
        </p:xfrm>
        <a:graphic>
          <a:graphicData uri="http://schemas.openxmlformats.org/presentationml/2006/ole">
            <mc:AlternateContent xmlns:mc="http://schemas.openxmlformats.org/markup-compatibility/2006">
              <mc:Choice xmlns:v="urn:schemas-microsoft-com:vml" Requires="v">
                <p:oleObj spid="_x0000_s22554" name="文档" r:id="rId1" imgW="10372090" imgH="6533515" progId="Word.Document.8">
                  <p:embed/>
                </p:oleObj>
              </mc:Choice>
              <mc:Fallback>
                <p:oleObj name="文档" r:id="rId1" imgW="10372090" imgH="6533515" progId="Word.Document.8">
                  <p:embed/>
                  <p:pic>
                    <p:nvPicPr>
                      <p:cNvPr id="0" name="图片 22553"/>
                      <p:cNvPicPr/>
                      <p:nvPr/>
                    </p:nvPicPr>
                    <p:blipFill>
                      <a:blip r:embed="rId2"/>
                      <a:stretch>
                        <a:fillRect/>
                      </a:stretch>
                    </p:blipFill>
                    <p:spPr>
                      <a:xfrm>
                        <a:off x="910988" y="355209"/>
                        <a:ext cx="10368438" cy="652927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2" descr="语言知识梳理.T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3576376" y="333462"/>
            <a:ext cx="4618422" cy="68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词汇句式识记.TIF"/>
          <p:cNvPicPr>
            <a:picLocks noChangeAspect="1" noChangeArrowheads="1"/>
          </p:cNvPicPr>
          <p:nvPr/>
        </p:nvPicPr>
        <p:blipFill>
          <a:blip r:embed="rId3" r:link="rId2" cstate="print">
            <a:extLst>
              <a:ext uri="{28A0092B-C50C-407E-A947-70E740481C1C}">
                <a14:useLocalDpi xmlns:a14="http://schemas.microsoft.com/office/drawing/2010/main" val="0"/>
              </a:ext>
            </a:extLst>
          </a:blip>
          <a:srcRect/>
          <a:stretch>
            <a:fillRect/>
          </a:stretch>
        </p:blipFill>
        <p:spPr bwMode="auto">
          <a:xfrm>
            <a:off x="2573336" y="1269322"/>
            <a:ext cx="6624500" cy="56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nvGraphicFramePr>
        <p:xfrm>
          <a:off x="840784" y="1919953"/>
          <a:ext cx="10368438" cy="4748563"/>
        </p:xfrm>
        <a:graphic>
          <a:graphicData uri="http://schemas.openxmlformats.org/presentationml/2006/ole">
            <mc:AlternateContent xmlns:mc="http://schemas.openxmlformats.org/markup-compatibility/2006">
              <mc:Choice xmlns:v="urn:schemas-microsoft-com:vml" Requires="v">
                <p:oleObj spid="_x0000_s19682" name="文档" r:id="rId4" imgW="10333990" imgH="4776470" progId="Word.Document.8">
                  <p:embed/>
                </p:oleObj>
              </mc:Choice>
              <mc:Fallback>
                <p:oleObj name="文档" r:id="rId4" imgW="10333990" imgH="4776470" progId="Word.Document.8">
                  <p:embed/>
                  <p:pic>
                    <p:nvPicPr>
                      <p:cNvPr id="0" name="图片 19681"/>
                      <p:cNvPicPr/>
                      <p:nvPr/>
                    </p:nvPicPr>
                    <p:blipFill>
                      <a:blip r:embed="rId5"/>
                      <a:stretch>
                        <a:fillRect/>
                      </a:stretch>
                    </p:blipFill>
                    <p:spPr>
                      <a:xfrm>
                        <a:off x="840784" y="1919953"/>
                        <a:ext cx="10368438" cy="474856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479450" y="2421150"/>
          <a:ext cx="5272302" cy="395184"/>
        </p:xfrm>
        <a:graphic>
          <a:graphicData uri="http://schemas.openxmlformats.org/presentationml/2006/ole">
            <mc:AlternateContent xmlns:mc="http://schemas.openxmlformats.org/markup-compatibility/2006">
              <mc:Choice xmlns:v="urn:schemas-microsoft-com:vml" Requires="v">
                <p:oleObj spid="_x0000_s19683" name="文档" r:id="rId6" imgW="5276215" imgH="397510" progId="Word.Document.8">
                  <p:embed/>
                </p:oleObj>
              </mc:Choice>
              <mc:Fallback>
                <p:oleObj name="文档" r:id="rId6" imgW="5276215" imgH="397510"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450" y="242115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1903536" y="2997064"/>
          <a:ext cx="5272302" cy="395184"/>
        </p:xfrm>
        <a:graphic>
          <a:graphicData uri="http://schemas.openxmlformats.org/presentationml/2006/ole">
            <mc:AlternateContent xmlns:mc="http://schemas.openxmlformats.org/markup-compatibility/2006">
              <mc:Choice xmlns:v="urn:schemas-microsoft-com:vml" Requires="v">
                <p:oleObj spid="_x0000_s19684" name="文档" r:id="rId8" imgW="5276215" imgH="397510" progId="Word.Document.8">
                  <p:embed/>
                </p:oleObj>
              </mc:Choice>
              <mc:Fallback>
                <p:oleObj name="文档" r:id="rId8" imgW="5276215" imgH="397510" progId="Word.Document.8">
                  <p:embed/>
                  <p:pic>
                    <p:nvPicPr>
                      <p:cNvPr id="0"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3536" y="299706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2479450" y="3572979"/>
          <a:ext cx="5272302" cy="395184"/>
        </p:xfrm>
        <a:graphic>
          <a:graphicData uri="http://schemas.openxmlformats.org/presentationml/2006/ole">
            <mc:AlternateContent xmlns:mc="http://schemas.openxmlformats.org/markup-compatibility/2006">
              <mc:Choice xmlns:v="urn:schemas-microsoft-com:vml" Requires="v">
                <p:oleObj spid="_x0000_s19685" name="文档" r:id="rId10" imgW="5276215" imgH="397510" progId="Word.Document.8">
                  <p:embed/>
                </p:oleObj>
              </mc:Choice>
              <mc:Fallback>
                <p:oleObj name="文档" r:id="rId10" imgW="5276215" imgH="397510" progId="Word.Document.8">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9450" y="357297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4423160" y="4220882"/>
          <a:ext cx="5272302" cy="395184"/>
        </p:xfrm>
        <a:graphic>
          <a:graphicData uri="http://schemas.openxmlformats.org/presentationml/2006/ole">
            <mc:AlternateContent xmlns:mc="http://schemas.openxmlformats.org/markup-compatibility/2006">
              <mc:Choice xmlns:v="urn:schemas-microsoft-com:vml" Requires="v">
                <p:oleObj spid="_x0000_s19686" name="文档" r:id="rId12" imgW="5276215" imgH="397510" progId="Word.Document.8">
                  <p:embed/>
                </p:oleObj>
              </mc:Choice>
              <mc:Fallback>
                <p:oleObj name="文档" r:id="rId12" imgW="5276215" imgH="397510" progId="Word.Document.8">
                  <p:embed/>
                  <p:pic>
                    <p:nvPicPr>
                      <p:cNvPr id="0" name="对象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3160" y="422088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479450" y="4833547"/>
          <a:ext cx="5272302" cy="395184"/>
        </p:xfrm>
        <a:graphic>
          <a:graphicData uri="http://schemas.openxmlformats.org/presentationml/2006/ole">
            <mc:AlternateContent xmlns:mc="http://schemas.openxmlformats.org/markup-compatibility/2006">
              <mc:Choice xmlns:v="urn:schemas-microsoft-com:vml" Requires="v">
                <p:oleObj spid="_x0000_s19687" name="文档" r:id="rId14" imgW="5276215" imgH="397510" progId="Word.Document.8">
                  <p:embed/>
                </p:oleObj>
              </mc:Choice>
              <mc:Fallback>
                <p:oleObj name="文档" r:id="rId14" imgW="5276215" imgH="397510" progId="Word.Document.8">
                  <p:embed/>
                  <p:pic>
                    <p:nvPicPr>
                      <p:cNvPr id="0" name="对象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9450" y="483354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2047515" y="5409461"/>
          <a:ext cx="5272302" cy="395184"/>
        </p:xfrm>
        <a:graphic>
          <a:graphicData uri="http://schemas.openxmlformats.org/presentationml/2006/ole">
            <mc:AlternateContent xmlns:mc="http://schemas.openxmlformats.org/markup-compatibility/2006">
              <mc:Choice xmlns:v="urn:schemas-microsoft-com:vml" Requires="v">
                <p:oleObj spid="_x0000_s19688" name="文档" r:id="rId16" imgW="5276215" imgH="397510" progId="Word.Document.8">
                  <p:embed/>
                </p:oleObj>
              </mc:Choice>
              <mc:Fallback>
                <p:oleObj name="文档" r:id="rId16" imgW="5276215" imgH="397510" progId="Word.Document.8">
                  <p:embed/>
                  <p:pic>
                    <p:nvPicPr>
                      <p:cNvPr id="0" name="对象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7515" y="5409461"/>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2712505" y="6020613"/>
          <a:ext cx="5272302" cy="395184"/>
        </p:xfrm>
        <a:graphic>
          <a:graphicData uri="http://schemas.openxmlformats.org/presentationml/2006/ole">
            <mc:AlternateContent xmlns:mc="http://schemas.openxmlformats.org/markup-compatibility/2006">
              <mc:Choice xmlns:v="urn:schemas-microsoft-com:vml" Requires="v">
                <p:oleObj spid="_x0000_s19689" name="文档" r:id="rId18" imgW="5276215" imgH="397510" progId="Word.Document.8">
                  <p:embed/>
                </p:oleObj>
              </mc:Choice>
              <mc:Fallback>
                <p:oleObj name="文档" r:id="rId18" imgW="5276215" imgH="397510" progId="Word.Document.8">
                  <p:embed/>
                  <p:pic>
                    <p:nvPicPr>
                      <p:cNvPr id="0" name="对象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2505" y="602061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418122"/>
          <a:ext cx="10368438" cy="6394373"/>
        </p:xfrm>
        <a:graphic>
          <a:graphicData uri="http://schemas.openxmlformats.org/presentationml/2006/ole">
            <mc:AlternateContent xmlns:mc="http://schemas.openxmlformats.org/markup-compatibility/2006">
              <mc:Choice xmlns:v="urn:schemas-microsoft-com:vml" Requires="v">
                <p:oleObj spid="_x0000_s24595" name="文档" r:id="rId1" imgW="10372090" imgH="6397625" progId="Word.Document.8">
                  <p:embed/>
                </p:oleObj>
              </mc:Choice>
              <mc:Fallback>
                <p:oleObj name="文档" r:id="rId1" imgW="10372090" imgH="6397625" progId="Word.Document.8">
                  <p:embed/>
                  <p:pic>
                    <p:nvPicPr>
                      <p:cNvPr id="0" name="图片 24594"/>
                      <p:cNvPicPr/>
                      <p:nvPr/>
                    </p:nvPicPr>
                    <p:blipFill>
                      <a:blip r:embed="rId2"/>
                      <a:stretch>
                        <a:fillRect/>
                      </a:stretch>
                    </p:blipFill>
                    <p:spPr>
                      <a:xfrm>
                        <a:off x="910988" y="418122"/>
                        <a:ext cx="10368438" cy="6394373"/>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912773" y="308043"/>
          <a:ext cx="10368438" cy="6432463"/>
        </p:xfrm>
        <a:graphic>
          <a:graphicData uri="http://schemas.openxmlformats.org/presentationml/2006/ole">
            <mc:AlternateContent xmlns:mc="http://schemas.openxmlformats.org/markup-compatibility/2006">
              <mc:Choice xmlns:v="urn:schemas-microsoft-com:vml" Requires="v">
                <p:oleObj spid="_x0000_s25619" name="文档" r:id="rId1" imgW="10372090" imgH="6435725" progId="Word.Document.8">
                  <p:embed/>
                </p:oleObj>
              </mc:Choice>
              <mc:Fallback>
                <p:oleObj name="文档" r:id="rId1" imgW="10372090" imgH="6435725" progId="Word.Document.8">
                  <p:embed/>
                  <p:pic>
                    <p:nvPicPr>
                      <p:cNvPr id="0" name="图片 25618"/>
                      <p:cNvPicPr/>
                      <p:nvPr/>
                    </p:nvPicPr>
                    <p:blipFill>
                      <a:blip r:embed="rId2"/>
                      <a:stretch>
                        <a:fillRect/>
                      </a:stretch>
                    </p:blipFill>
                    <p:spPr>
                      <a:xfrm>
                        <a:off x="912773" y="308043"/>
                        <a:ext cx="10368438" cy="6432463"/>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910988" y="824591"/>
          <a:ext cx="10368438" cy="5207231"/>
        </p:xfrm>
        <a:graphic>
          <a:graphicData uri="http://schemas.openxmlformats.org/presentationml/2006/ole">
            <mc:AlternateContent xmlns:mc="http://schemas.openxmlformats.org/markup-compatibility/2006">
              <mc:Choice xmlns:v="urn:schemas-microsoft-com:vml" Requires="v">
                <p:oleObj spid="_x0000_s26643" name="文档" r:id="rId1" imgW="10372090" imgH="5210810" progId="Word.Document.8">
                  <p:embed/>
                </p:oleObj>
              </mc:Choice>
              <mc:Fallback>
                <p:oleObj name="文档" r:id="rId1" imgW="10372090" imgH="5210810" progId="Word.Document.8">
                  <p:embed/>
                  <p:pic>
                    <p:nvPicPr>
                      <p:cNvPr id="0" name="图片 26642"/>
                      <p:cNvPicPr/>
                      <p:nvPr/>
                    </p:nvPicPr>
                    <p:blipFill>
                      <a:blip r:embed="rId2"/>
                      <a:stretch>
                        <a:fillRect/>
                      </a:stretch>
                    </p:blipFill>
                    <p:spPr>
                      <a:xfrm>
                        <a:off x="910988" y="824591"/>
                        <a:ext cx="10368438" cy="5207231"/>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1" name="内容占位符 2"/>
          <p:cNvSpPr>
            <a:spLocks noGrp="1" noChangeArrowheads="1"/>
          </p:cNvSpPr>
          <p:nvPr>
            <p:ph idx="1"/>
          </p:nvPr>
        </p:nvSpPr>
        <p:spPr>
          <a:xfrm>
            <a:off x="264885" y="765234"/>
            <a:ext cx="10972800" cy="4524785"/>
          </a:xfrm>
        </p:spPr>
        <p:txBody>
          <a:bodyPr vert="horz" wrap="square" lIns="91416" tIns="45708" rIns="91416" bIns="45708"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lt"/>
                <a:ea typeface="+mn-ea"/>
                <a:cs typeface="+mn-cs"/>
              </a:rPr>
              <a:t>1.Finish exercise 2 &amp;3 on p6 of the textbook.</a:t>
            </a:r>
            <a:endParaRPr kumimoji="0"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lt"/>
                <a:ea typeface="+mn-ea"/>
                <a:cs typeface="+mn-cs"/>
              </a:rPr>
              <a:t>2.Write down your learning life at home for about 50 words with at  least 5 sentence structures.(</a:t>
            </a:r>
            <a:r>
              <a:rPr kumimoji="0" lang="zh-CN" altLang="en-US" sz="3200" b="0" i="0" u="none" strike="noStrike" kern="0" cap="none" spc="0" normalizeH="0" baseline="0" noProof="0" dirty="0">
                <a:ln>
                  <a:noFill/>
                </a:ln>
                <a:solidFill>
                  <a:schemeClr val="tx1"/>
                </a:solidFill>
                <a:effectLst/>
                <a:uLnTx/>
                <a:uFillTx/>
                <a:latin typeface="+mn-lt"/>
                <a:ea typeface="+mn-ea"/>
                <a:cs typeface="+mn-cs"/>
              </a:rPr>
              <a:t>活页纸，返校上交</a:t>
            </a:r>
            <a:r>
              <a:rPr kumimoji="0" lang="en-US" altLang="zh-CN" sz="3200" b="0" i="0" u="none" strike="noStrike" kern="0" cap="none" spc="0" normalizeH="0" baseline="0" noProof="0" dirty="0">
                <a:ln>
                  <a:noFill/>
                </a:ln>
                <a:solidFill>
                  <a:schemeClr val="tx1"/>
                </a:solidFill>
                <a:effectLst/>
                <a:uLnTx/>
                <a:uFillTx/>
                <a:latin typeface="+mn-lt"/>
                <a:ea typeface="+mn-ea"/>
                <a:cs typeface="+mn-cs"/>
              </a:rPr>
              <a:t>)</a:t>
            </a:r>
            <a:endParaRPr kumimoji="0"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lt"/>
                <a:ea typeface="+mn-ea"/>
                <a:cs typeface="+mn-cs"/>
              </a:rPr>
              <a:t>3.</a:t>
            </a:r>
            <a:r>
              <a:rPr kumimoji="0" lang="zh-CN" altLang="en-US" sz="3200" b="0" i="0" u="none" strike="noStrike" kern="0" cap="none" spc="0" normalizeH="0" baseline="0" noProof="0" dirty="0">
                <a:ln>
                  <a:noFill/>
                </a:ln>
                <a:solidFill>
                  <a:schemeClr val="tx1"/>
                </a:solidFill>
                <a:effectLst/>
                <a:uLnTx/>
                <a:uFillTx/>
                <a:latin typeface="+mn-lt"/>
                <a:ea typeface="+mn-ea"/>
                <a:cs typeface="+mn-cs"/>
              </a:rPr>
              <a:t>课后练习</a:t>
            </a: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34820" name="文本框 3"/>
          <p:cNvSpPr txBox="1"/>
          <p:nvPr/>
        </p:nvSpPr>
        <p:spPr>
          <a:xfrm>
            <a:off x="120620" y="92944"/>
            <a:ext cx="2304450" cy="583565"/>
          </a:xfrm>
          <a:prstGeom prst="rect">
            <a:avLst/>
          </a:prstGeom>
          <a:solidFill>
            <a:srgbClr val="00B050"/>
          </a:solidFill>
          <a:ln w="38100">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b="1" dirty="0">
                <a:solidFill>
                  <a:schemeClr val="bg1"/>
                </a:solidFill>
                <a:latin typeface="Times New Roman" panose="02020603050405020304" pitchFamily="18" charset="0"/>
              </a:rPr>
              <a:t>Homework </a:t>
            </a:r>
            <a:endParaRPr lang="zh-CN" altLang="en-US" b="1" dirty="0">
              <a:solidFill>
                <a:schemeClr val="bg1"/>
              </a:solidFill>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7392015" y="2420883"/>
            <a:ext cx="4055324" cy="4355601"/>
          </a:xfrm>
          <a:prstGeom prst="rect">
            <a:avLst/>
          </a:prstGeom>
        </p:spPr>
      </p:pic>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0" name="image13.png" descr="资源 2511"/>
          <p:cNvPicPr>
            <a:picLocks noChangeAspect="1"/>
          </p:cNvPicPr>
          <p:nvPr/>
        </p:nvPicPr>
        <p:blipFill>
          <a:blip r:embed="rId1"/>
          <a:stretch>
            <a:fillRect/>
          </a:stretch>
        </p:blipFill>
        <p:spPr>
          <a:xfrm rot="20846144">
            <a:off x="-815929" y="5780278"/>
            <a:ext cx="1105390" cy="1439146"/>
          </a:xfrm>
          <a:prstGeom prst="rect">
            <a:avLst/>
          </a:prstGeom>
          <a:ln w="12700">
            <a:miter lim="400000"/>
            <a:headEnd/>
            <a:tailEnd/>
          </a:ln>
        </p:spPr>
      </p:pic>
      <p:pic>
        <p:nvPicPr>
          <p:cNvPr id="251" name="image7.png" descr="资源 3211"/>
          <p:cNvPicPr>
            <a:picLocks noChangeAspect="1"/>
          </p:cNvPicPr>
          <p:nvPr/>
        </p:nvPicPr>
        <p:blipFill>
          <a:blip r:embed="rId2"/>
          <a:stretch>
            <a:fillRect/>
          </a:stretch>
        </p:blipFill>
        <p:spPr>
          <a:xfrm>
            <a:off x="-410455" y="0"/>
            <a:ext cx="1089026" cy="850900"/>
          </a:xfrm>
          <a:prstGeom prst="rect">
            <a:avLst/>
          </a:prstGeom>
          <a:ln w="12700">
            <a:miter lim="400000"/>
            <a:headEnd/>
            <a:tailEnd/>
          </a:ln>
        </p:spPr>
      </p:pic>
      <p:pic>
        <p:nvPicPr>
          <p:cNvPr id="252" name="image14.png" descr="资源 2411"/>
          <p:cNvPicPr>
            <a:picLocks noChangeAspect="1"/>
          </p:cNvPicPr>
          <p:nvPr/>
        </p:nvPicPr>
        <p:blipFill>
          <a:blip r:embed="rId3"/>
          <a:stretch>
            <a:fillRect/>
          </a:stretch>
        </p:blipFill>
        <p:spPr>
          <a:xfrm rot="1019763">
            <a:off x="11161434" y="6067571"/>
            <a:ext cx="1060587" cy="816406"/>
          </a:xfrm>
          <a:prstGeom prst="rect">
            <a:avLst/>
          </a:prstGeom>
          <a:ln w="12700">
            <a:miter lim="400000"/>
            <a:headEnd/>
            <a:tailEnd/>
          </a:ln>
        </p:spPr>
      </p:pic>
      <p:pic>
        <p:nvPicPr>
          <p:cNvPr id="253" name="image10.png" descr="资源 811"/>
          <p:cNvPicPr>
            <a:picLocks noChangeAspect="1"/>
          </p:cNvPicPr>
          <p:nvPr/>
        </p:nvPicPr>
        <p:blipFill>
          <a:blip r:embed="rId4"/>
          <a:stretch>
            <a:fillRect/>
          </a:stretch>
        </p:blipFill>
        <p:spPr>
          <a:xfrm>
            <a:off x="11698285" y="3921042"/>
            <a:ext cx="320677" cy="1308102"/>
          </a:xfrm>
          <a:prstGeom prst="rect">
            <a:avLst/>
          </a:prstGeom>
          <a:ln w="12700">
            <a:miter lim="400000"/>
            <a:headEnd/>
            <a:tailEnd/>
          </a:ln>
        </p:spPr>
      </p:pic>
      <p:sp>
        <p:nvSpPr>
          <p:cNvPr id="255" name="Shape 255"/>
          <p:cNvSpPr/>
          <p:nvPr/>
        </p:nvSpPr>
        <p:spPr>
          <a:xfrm>
            <a:off x="706131" y="229073"/>
            <a:ext cx="4375338" cy="544074"/>
          </a:xfrm>
          <a:prstGeom prst="rect">
            <a:avLst/>
          </a:prstGeom>
          <a:solidFill>
            <a:srgbClr val="007A66">
              <a:alpha val="24000"/>
            </a:srgbClr>
          </a:solidFill>
          <a:ln w="12700">
            <a:miter lim="400000"/>
          </a:ln>
        </p:spPr>
        <p:txBody>
          <a:bodyPr lIns="45718" tIns="45718" rIns="45718" bIns="45718">
            <a:spAutoFit/>
          </a:bodyPr>
          <a:lstStyle>
            <a:lvl1pPr algn="just">
              <a:defRPr sz="3200" b="1">
                <a:latin typeface="Times New Roman" panose="02020603050405020304"/>
                <a:ea typeface="Times New Roman" panose="02020603050405020304"/>
                <a:cs typeface="Times New Roman" panose="02020603050405020304"/>
                <a:sym typeface="Times New Roman" panose="02020603050405020304"/>
              </a:defRPr>
            </a:lvl1pPr>
          </a:lstStyle>
          <a:p>
            <a:r>
              <a:t>Word Formation I</a:t>
            </a:r>
          </a:p>
        </p:txBody>
      </p:sp>
      <p:sp>
        <p:nvSpPr>
          <p:cNvPr id="256" name="Shape 256"/>
          <p:cNvSpPr/>
          <p:nvPr/>
        </p:nvSpPr>
        <p:spPr>
          <a:xfrm>
            <a:off x="403394" y="2681934"/>
            <a:ext cx="6809093" cy="726439"/>
          </a:xfrm>
          <a:prstGeom prst="rect">
            <a:avLst/>
          </a:prstGeom>
          <a:ln w="12700">
            <a:miter lim="400000"/>
          </a:ln>
        </p:spPr>
        <p:txBody>
          <a:bodyPr lIns="45718" tIns="45718" rIns="45718" bIns="45718">
            <a:spAutoFit/>
          </a:bodyPr>
          <a:lstStyle/>
          <a:p>
            <a:pPr>
              <a:defRPr sz="3600">
                <a:solidFill>
                  <a:srgbClr val="C00000"/>
                </a:solidFill>
                <a:latin typeface="Times New Roman" panose="02020603050405020304"/>
                <a:ea typeface="Times New Roman" panose="02020603050405020304"/>
                <a:cs typeface="Times New Roman" panose="02020603050405020304"/>
                <a:sym typeface="Times New Roman" panose="02020603050405020304"/>
              </a:defRPr>
            </a:pPr>
            <a:r>
              <a:t>impress</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给人印象</a:t>
            </a:r>
            <a:r>
              <a:rPr>
                <a:solidFill>
                  <a:srgbClr val="000000"/>
                </a:solidFill>
              </a:rPr>
              <a:t>+</a:t>
            </a:r>
            <a:r>
              <a:t>ion</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名词后缀</a:t>
            </a:r>
            <a:endPar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7" name="Shape 257"/>
          <p:cNvSpPr/>
          <p:nvPr/>
        </p:nvSpPr>
        <p:spPr>
          <a:xfrm>
            <a:off x="403397" y="3883233"/>
            <a:ext cx="7456793" cy="726439"/>
          </a:xfrm>
          <a:prstGeom prst="rect">
            <a:avLst/>
          </a:prstGeom>
          <a:ln w="12700">
            <a:miter lim="400000"/>
          </a:ln>
        </p:spPr>
        <p:txBody>
          <a:bodyPr lIns="45718" tIns="45718" rIns="45718" bIns="45718">
            <a:spAutoFit/>
          </a:bodyPr>
          <a:lstStyle/>
          <a:p>
            <a:pPr>
              <a:defRPr sz="3600">
                <a:solidFill>
                  <a:srgbClr val="C00000"/>
                </a:solidFill>
                <a:latin typeface="Times New Roman" panose="02020603050405020304"/>
                <a:ea typeface="Times New Roman" panose="02020603050405020304"/>
                <a:cs typeface="Times New Roman" panose="02020603050405020304"/>
                <a:sym typeface="Times New Roman" panose="02020603050405020304"/>
              </a:defRPr>
            </a:pPr>
            <a:r>
              <a:t>con</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全部</a:t>
            </a:r>
            <a:r>
              <a:rPr>
                <a:solidFill>
                  <a:srgbClr val="000000"/>
                </a:solidFill>
              </a:rPr>
              <a:t>+</a:t>
            </a:r>
            <a:r>
              <a:t>fid</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相信、信念</a:t>
            </a:r>
            <a:r>
              <a:rPr>
                <a:solidFill>
                  <a:srgbClr val="000000"/>
                </a:solidFill>
              </a:rPr>
              <a:t>+</a:t>
            </a:r>
            <a:r>
              <a:t>ent</a:t>
            </a:r>
            <a:r>
              <a:rPr>
                <a:solidFill>
                  <a:srgbClr val="000000"/>
                </a:solidFill>
              </a:rPr>
              <a:t>…</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的</a:t>
            </a:r>
            <a:endPar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8" name="Shape 258"/>
          <p:cNvSpPr/>
          <p:nvPr/>
        </p:nvSpPr>
        <p:spPr>
          <a:xfrm>
            <a:off x="403393" y="5125561"/>
            <a:ext cx="8760708" cy="726439"/>
          </a:xfrm>
          <a:prstGeom prst="rect">
            <a:avLst/>
          </a:prstGeom>
          <a:ln w="12700">
            <a:miter lim="400000"/>
          </a:ln>
        </p:spPr>
        <p:txBody>
          <a:bodyPr lIns="45718" tIns="45718" rIns="45718" bIns="45718">
            <a:spAutoFit/>
          </a:bodyPr>
          <a:lstStyle/>
          <a:p>
            <a:pPr>
              <a:defRPr sz="3600">
                <a:solidFill>
                  <a:srgbClr val="C00000"/>
                </a:solidFill>
                <a:latin typeface="Times New Roman" panose="02020603050405020304"/>
                <a:ea typeface="Times New Roman" panose="02020603050405020304"/>
                <a:cs typeface="Times New Roman" panose="02020603050405020304"/>
                <a:sym typeface="Times New Roman" panose="02020603050405020304"/>
              </a:defRPr>
            </a:pPr>
            <a:r>
              <a:t>de</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使</a:t>
            </a:r>
            <a:r>
              <a:rPr>
                <a:solidFill>
                  <a:srgbClr val="000000"/>
                </a:solidFill>
              </a:rPr>
              <a:t>…</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成为，加强</a:t>
            </a:r>
            <a:r>
              <a:rPr>
                <a:solidFill>
                  <a:srgbClr val="000000"/>
                </a:solidFill>
              </a:rPr>
              <a:t>+</a:t>
            </a:r>
            <a:r>
              <a:t>sign</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写，做标志</a:t>
            </a:r>
            <a:endPar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9" name="Shape 259"/>
          <p:cNvSpPr/>
          <p:nvPr/>
        </p:nvSpPr>
        <p:spPr>
          <a:xfrm>
            <a:off x="432756" y="1402915"/>
            <a:ext cx="5460667" cy="726439"/>
          </a:xfrm>
          <a:prstGeom prst="rect">
            <a:avLst/>
          </a:prstGeom>
          <a:ln w="12700">
            <a:miter lim="400000"/>
          </a:ln>
        </p:spPr>
        <p:txBody>
          <a:bodyPr lIns="45718" tIns="45718" rIns="45718" bIns="45718">
            <a:spAutoFit/>
          </a:bodyPr>
          <a:lstStyle/>
          <a:p>
            <a:pPr>
              <a:defRPr sz="3600">
                <a:solidFill>
                  <a:srgbClr val="C00000"/>
                </a:solidFill>
                <a:latin typeface="Times New Roman" panose="02020603050405020304"/>
                <a:ea typeface="Times New Roman" panose="02020603050405020304"/>
                <a:cs typeface="Times New Roman" panose="02020603050405020304"/>
                <a:sym typeface="Times New Roman" panose="02020603050405020304"/>
              </a:defRPr>
            </a:pPr>
            <a:r>
              <a:t>sen</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年老</a:t>
            </a:r>
            <a:r>
              <a:rPr>
                <a:solidFill>
                  <a:srgbClr val="000000"/>
                </a:solidFill>
              </a:rPr>
              <a:t>+</a:t>
            </a:r>
            <a:r>
              <a:t>ior</a:t>
            </a:r>
            <a:r>
              <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表示人</a:t>
            </a:r>
            <a:endParaRPr>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0" name="Shape 260"/>
          <p:cNvSpPr/>
          <p:nvPr/>
        </p:nvSpPr>
        <p:spPr>
          <a:xfrm>
            <a:off x="405195" y="1309061"/>
            <a:ext cx="3941056" cy="726544"/>
          </a:xfrm>
          <a:prstGeom prst="rect">
            <a:avLst/>
          </a:prstGeom>
          <a:ln w="57150">
            <a:solidFill>
              <a:srgbClr val="007763"/>
            </a:solidFill>
            <a:miter/>
          </a:ln>
        </p:spPr>
        <p:txBody>
          <a:bodyPr lIns="45718" tIns="45718" rIns="45718" bIns="45718"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261" name="Shape 261"/>
          <p:cNvSpPr/>
          <p:nvPr/>
        </p:nvSpPr>
        <p:spPr>
          <a:xfrm>
            <a:off x="403393" y="2668295"/>
            <a:ext cx="6275696" cy="752266"/>
          </a:xfrm>
          <a:prstGeom prst="rect">
            <a:avLst/>
          </a:prstGeom>
          <a:ln w="57150">
            <a:solidFill>
              <a:srgbClr val="007763"/>
            </a:solidFill>
            <a:miter/>
          </a:ln>
        </p:spPr>
        <p:txBody>
          <a:bodyPr lIns="45718" tIns="45718" rIns="45718" bIns="45718"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262" name="Shape 262"/>
          <p:cNvSpPr/>
          <p:nvPr/>
        </p:nvSpPr>
        <p:spPr>
          <a:xfrm>
            <a:off x="403395" y="3862313"/>
            <a:ext cx="6809093" cy="744609"/>
          </a:xfrm>
          <a:prstGeom prst="rect">
            <a:avLst/>
          </a:prstGeom>
          <a:ln w="57150">
            <a:solidFill>
              <a:srgbClr val="007763"/>
            </a:solidFill>
            <a:miter/>
          </a:ln>
        </p:spPr>
        <p:txBody>
          <a:bodyPr lIns="45718" tIns="45718" rIns="45718" bIns="45718"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263" name="Shape 263"/>
          <p:cNvSpPr/>
          <p:nvPr/>
        </p:nvSpPr>
        <p:spPr>
          <a:xfrm>
            <a:off x="403393" y="5085455"/>
            <a:ext cx="7370058" cy="732956"/>
          </a:xfrm>
          <a:prstGeom prst="rect">
            <a:avLst/>
          </a:prstGeom>
          <a:ln w="57150">
            <a:solidFill>
              <a:srgbClr val="007763"/>
            </a:solidFill>
            <a:miter/>
          </a:ln>
        </p:spPr>
        <p:txBody>
          <a:bodyPr lIns="45718" tIns="45718" rIns="45718" bIns="45718"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264" name="Shape 264"/>
          <p:cNvSpPr/>
          <p:nvPr/>
        </p:nvSpPr>
        <p:spPr>
          <a:xfrm>
            <a:off x="4644337" y="1083620"/>
            <a:ext cx="6809094" cy="1021031"/>
          </a:xfrm>
          <a:prstGeom prst="rect">
            <a:avLst/>
          </a:prstGeom>
          <a:ln w="12700">
            <a:miter lim="400000"/>
          </a:ln>
        </p:spPr>
        <p:txBody>
          <a:bodyPr lIns="45718" tIns="45718" rIns="45718" bIns="45718">
            <a:spAutoFit/>
          </a:bodyPr>
          <a:lstStyle>
            <a:lvl1pPr>
              <a:defRPr sz="6600">
                <a:latin typeface="Times New Roman" panose="02020603050405020304"/>
                <a:ea typeface="Times New Roman" panose="02020603050405020304"/>
                <a:cs typeface="Times New Roman" panose="02020603050405020304"/>
                <a:sym typeface="Times New Roman" panose="02020603050405020304"/>
              </a:defRPr>
            </a:lvl1pPr>
          </a:lstStyle>
          <a:p>
            <a:r>
              <a:t>→ _________</a:t>
            </a:r>
          </a:p>
        </p:txBody>
      </p:sp>
      <p:sp>
        <p:nvSpPr>
          <p:cNvPr id="265" name="Shape 265"/>
          <p:cNvSpPr/>
          <p:nvPr/>
        </p:nvSpPr>
        <p:spPr>
          <a:xfrm>
            <a:off x="6827918" y="2389625"/>
            <a:ext cx="5490264" cy="1021031"/>
          </a:xfrm>
          <a:prstGeom prst="rect">
            <a:avLst/>
          </a:prstGeom>
          <a:ln w="12700">
            <a:miter lim="400000"/>
          </a:ln>
        </p:spPr>
        <p:txBody>
          <a:bodyPr lIns="45718" tIns="45718" rIns="45718" bIns="45718">
            <a:spAutoFit/>
          </a:bodyPr>
          <a:lstStyle>
            <a:lvl1pPr>
              <a:defRPr sz="6600">
                <a:latin typeface="Times New Roman" panose="02020603050405020304"/>
                <a:ea typeface="Times New Roman" panose="02020603050405020304"/>
                <a:cs typeface="Times New Roman" panose="02020603050405020304"/>
                <a:sym typeface="Times New Roman" panose="02020603050405020304"/>
              </a:defRPr>
            </a:lvl1pPr>
          </a:lstStyle>
          <a:p>
            <a:r>
              <a:t>→ ________</a:t>
            </a:r>
          </a:p>
        </p:txBody>
      </p:sp>
      <p:sp>
        <p:nvSpPr>
          <p:cNvPr id="266" name="Shape 266"/>
          <p:cNvSpPr/>
          <p:nvPr/>
        </p:nvSpPr>
        <p:spPr>
          <a:xfrm>
            <a:off x="7378013" y="3581443"/>
            <a:ext cx="5347389" cy="1021031"/>
          </a:xfrm>
          <a:prstGeom prst="rect">
            <a:avLst/>
          </a:prstGeom>
          <a:ln w="12700">
            <a:miter lim="400000"/>
          </a:ln>
        </p:spPr>
        <p:txBody>
          <a:bodyPr lIns="45718" tIns="45718" rIns="45718" bIns="45718">
            <a:spAutoFit/>
          </a:bodyPr>
          <a:lstStyle>
            <a:lvl1pPr>
              <a:defRPr sz="6600">
                <a:latin typeface="Times New Roman" panose="02020603050405020304"/>
                <a:ea typeface="Times New Roman" panose="02020603050405020304"/>
                <a:cs typeface="Times New Roman" panose="02020603050405020304"/>
                <a:sym typeface="Times New Roman" panose="02020603050405020304"/>
              </a:defRPr>
            </a:lvl1pPr>
          </a:lstStyle>
          <a:p>
            <a:r>
              <a:t>→ _______</a:t>
            </a:r>
          </a:p>
        </p:txBody>
      </p:sp>
      <p:sp>
        <p:nvSpPr>
          <p:cNvPr id="267" name="Shape 267"/>
          <p:cNvSpPr/>
          <p:nvPr/>
        </p:nvSpPr>
        <p:spPr>
          <a:xfrm>
            <a:off x="7860189" y="4832301"/>
            <a:ext cx="4621773" cy="1021032"/>
          </a:xfrm>
          <a:prstGeom prst="rect">
            <a:avLst/>
          </a:prstGeom>
          <a:ln w="12700">
            <a:miter lim="400000"/>
          </a:ln>
        </p:spPr>
        <p:txBody>
          <a:bodyPr lIns="45718" tIns="45718" rIns="45718" bIns="45718">
            <a:spAutoFit/>
          </a:bodyPr>
          <a:lstStyle>
            <a:lvl1pPr>
              <a:defRPr sz="6600">
                <a:latin typeface="Times New Roman" panose="02020603050405020304"/>
                <a:ea typeface="Times New Roman" panose="02020603050405020304"/>
                <a:cs typeface="Times New Roman" panose="02020603050405020304"/>
                <a:sym typeface="Times New Roman" panose="02020603050405020304"/>
              </a:defRPr>
            </a:lvl1pPr>
          </a:lstStyle>
          <a:p>
            <a:r>
              <a:t>→______</a:t>
            </a: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25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indefinite" fill="hold"/>
                                        <p:tgtEl>
                                          <p:spTgt spid="26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indefinite" fill="hold"/>
                                        <p:tgtEl>
                                          <p:spTgt spid="2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indefinite" fill="hold"/>
                                        <p:tgtEl>
                                          <p:spTgt spid="25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indefinite" fill="hold"/>
                                        <p:tgtEl>
                                          <p:spTgt spid="26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indefinite" fill="hold"/>
                                        <p:tgtEl>
                                          <p:spTgt spid="2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indefinite" fill="hold"/>
                                        <p:tgtEl>
                                          <p:spTgt spid="25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indefinite" fill="hold"/>
                                        <p:tgtEl>
                                          <p:spTgt spid="26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indefinite" fill="hold"/>
                                        <p:tgtEl>
                                          <p:spTgt spid="2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indefinite" fill="hold"/>
                                        <p:tgtEl>
                                          <p:spTgt spid="25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indefinite" fill="hold"/>
                                        <p:tgtEl>
                                          <p:spTgt spid="263"/>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indefinite" fill="hold"/>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advAuto="0"/>
      <p:bldP spid="257" grpId="0" animBg="1" advAuto="0"/>
      <p:bldP spid="258" grpId="0" animBg="1" advAuto="0"/>
      <p:bldP spid="259" grpId="0" animBg="1" advAuto="0"/>
      <p:bldP spid="260" grpId="0" animBg="1" advAuto="0"/>
      <p:bldP spid="261" grpId="0" animBg="1" advAuto="0"/>
      <p:bldP spid="262" grpId="0" animBg="1" advAuto="0"/>
      <p:bldP spid="263" grpId="0" animBg="1" advAuto="0"/>
      <p:bldP spid="264" grpId="0" animBg="1" advAuto="0"/>
      <p:bldP spid="265" grpId="0" animBg="1" advAuto="0"/>
      <p:bldP spid="266" grpId="0" animBg="1" advAuto="0"/>
      <p:bldP spid="267" grpId="0" animBg="1" advAuto="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9" name="image13.png" descr="资源 2511"/>
          <p:cNvPicPr>
            <a:picLocks noChangeAspect="1"/>
          </p:cNvPicPr>
          <p:nvPr/>
        </p:nvPicPr>
        <p:blipFill>
          <a:blip r:embed="rId1"/>
          <a:stretch>
            <a:fillRect/>
          </a:stretch>
        </p:blipFill>
        <p:spPr>
          <a:xfrm rot="20846144">
            <a:off x="-542553" y="5792546"/>
            <a:ext cx="1105390" cy="1439147"/>
          </a:xfrm>
          <a:prstGeom prst="rect">
            <a:avLst/>
          </a:prstGeom>
          <a:ln w="12700">
            <a:miter lim="400000"/>
            <a:headEnd/>
            <a:tailEnd/>
          </a:ln>
        </p:spPr>
      </p:pic>
      <p:pic>
        <p:nvPicPr>
          <p:cNvPr id="270" name="image7.png" descr="资源 3211"/>
          <p:cNvPicPr>
            <a:picLocks noChangeAspect="1"/>
          </p:cNvPicPr>
          <p:nvPr/>
        </p:nvPicPr>
        <p:blipFill>
          <a:blip r:embed="rId2"/>
          <a:stretch>
            <a:fillRect/>
          </a:stretch>
        </p:blipFill>
        <p:spPr>
          <a:xfrm>
            <a:off x="-410455" y="0"/>
            <a:ext cx="1089026" cy="850900"/>
          </a:xfrm>
          <a:prstGeom prst="rect">
            <a:avLst/>
          </a:prstGeom>
          <a:ln w="12700">
            <a:miter lim="400000"/>
            <a:headEnd/>
            <a:tailEnd/>
          </a:ln>
        </p:spPr>
      </p:pic>
      <p:pic>
        <p:nvPicPr>
          <p:cNvPr id="271" name="image14.png" descr="资源 2411"/>
          <p:cNvPicPr>
            <a:picLocks noChangeAspect="1"/>
          </p:cNvPicPr>
          <p:nvPr/>
        </p:nvPicPr>
        <p:blipFill>
          <a:blip r:embed="rId3"/>
          <a:stretch>
            <a:fillRect/>
          </a:stretch>
        </p:blipFill>
        <p:spPr>
          <a:xfrm rot="1019763">
            <a:off x="11161434" y="6067571"/>
            <a:ext cx="1060587" cy="816406"/>
          </a:xfrm>
          <a:prstGeom prst="rect">
            <a:avLst/>
          </a:prstGeom>
          <a:ln w="12700">
            <a:miter lim="400000"/>
            <a:headEnd/>
            <a:tailEnd/>
          </a:ln>
        </p:spPr>
      </p:pic>
      <p:pic>
        <p:nvPicPr>
          <p:cNvPr id="272" name="image10.png" descr="资源 811"/>
          <p:cNvPicPr>
            <a:picLocks noChangeAspect="1"/>
          </p:cNvPicPr>
          <p:nvPr/>
        </p:nvPicPr>
        <p:blipFill>
          <a:blip r:embed="rId4"/>
          <a:stretch>
            <a:fillRect/>
          </a:stretch>
        </p:blipFill>
        <p:spPr>
          <a:xfrm>
            <a:off x="11698285" y="3921042"/>
            <a:ext cx="320677" cy="1308102"/>
          </a:xfrm>
          <a:prstGeom prst="rect">
            <a:avLst/>
          </a:prstGeom>
          <a:ln w="12700">
            <a:miter lim="400000"/>
            <a:headEnd/>
            <a:tailEnd/>
          </a:ln>
        </p:spPr>
      </p:pic>
      <p:sp>
        <p:nvSpPr>
          <p:cNvPr id="274" name="Shape 274"/>
          <p:cNvSpPr/>
          <p:nvPr/>
        </p:nvSpPr>
        <p:spPr>
          <a:xfrm>
            <a:off x="611894" y="867178"/>
            <a:ext cx="11469338" cy="6039192"/>
          </a:xfrm>
          <a:prstGeom prst="rect">
            <a:avLst/>
          </a:prstGeom>
          <a:ln w="12700">
            <a:miter lim="400000"/>
          </a:ln>
        </p:spPr>
        <p:txBody>
          <a:bodyPr lIns="45718" tIns="45718" rIns="45718" bIns="45718">
            <a:spAutoFit/>
          </a:bodyPr>
          <a:lstStyle/>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①impression </a:t>
            </a:r>
            <a:r>
              <a:rPr i="1"/>
              <a:t>n.</a:t>
            </a:r>
            <a:r>
              <a:t>→________________(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给人印象</a:t>
            </a:r>
            <a:r>
              <a:t> </a:t>
            </a:r>
            <a:r>
              <a:rPr i="1"/>
              <a:t>v.</a:t>
            </a:r>
            <a:r>
              <a:t>) </a:t>
            </a:r>
          </a:p>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 	    →________________(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给人印象深刻的</a:t>
            </a:r>
            <a:r>
              <a:t> </a:t>
            </a:r>
            <a:r>
              <a:rPr i="1"/>
              <a:t>adj.</a:t>
            </a:r>
            <a:r>
              <a:t>)</a:t>
            </a:r>
          </a:p>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②explore </a:t>
            </a:r>
            <a:r>
              <a:rPr i="1"/>
              <a:t>v.</a:t>
            </a:r>
            <a:r>
              <a:t>→_______________(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探测；探究 </a:t>
            </a:r>
            <a:r>
              <a:rPr i="1"/>
              <a:t>n.</a:t>
            </a:r>
            <a:r>
              <a:t>) </a:t>
            </a:r>
          </a:p>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	      →_______________(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探险家 </a:t>
            </a:r>
            <a:r>
              <a:rPr i="1"/>
              <a:t>n.</a:t>
            </a:r>
            <a:r>
              <a:t>)</a:t>
            </a:r>
          </a:p>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③exchange </a:t>
            </a:r>
            <a:r>
              <a:rPr i="1"/>
              <a:t>v./n.</a:t>
            </a:r>
            <a:r>
              <a:t>→______________(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交换的 </a:t>
            </a:r>
            <a:r>
              <a:rPr i="1"/>
              <a:t>adj.</a:t>
            </a:r>
            <a:r>
              <a:t>)</a:t>
            </a:r>
          </a:p>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④confident </a:t>
            </a:r>
            <a:r>
              <a:rPr i="1"/>
              <a:t>adj.</a:t>
            </a:r>
            <a:r>
              <a:t>→______________(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自信</a:t>
            </a:r>
            <a:r>
              <a:t> </a:t>
            </a:r>
            <a:r>
              <a:rPr i="1"/>
              <a:t>n.</a:t>
            </a:r>
            <a:r>
              <a:t>)</a:t>
            </a:r>
          </a:p>
          <a:p>
            <a:pPr>
              <a:lnSpc>
                <a:spcPct val="150000"/>
              </a:lnSpc>
              <a:defRPr sz="2800">
                <a:latin typeface="Times New Roman" panose="02020603050405020304"/>
                <a:ea typeface="Times New Roman" panose="02020603050405020304"/>
                <a:cs typeface="Times New Roman" panose="02020603050405020304"/>
                <a:sym typeface="Times New Roman" panose="02020603050405020304"/>
              </a:defRPr>
            </a:pPr>
            <a:r>
              <a:t>⑤design v./n.→_______________(</a:t>
            </a:r>
            <a:r>
              <a:rPr>
                <a:latin typeface="微软雅黑" panose="020B0503020204020204" charset="-122"/>
                <a:ea typeface="微软雅黑" panose="020B0503020204020204" charset="-122"/>
                <a:cs typeface="微软雅黑" panose="020B0503020204020204" charset="-122"/>
                <a:sym typeface="微软雅黑" panose="020B0503020204020204" charset="-122"/>
              </a:rPr>
              <a:t>设计师</a:t>
            </a:r>
            <a:r>
              <a:t> </a:t>
            </a:r>
            <a:r>
              <a:rPr i="1"/>
              <a:t>n.)</a:t>
            </a:r>
            <a:endParaRPr i="1"/>
          </a:p>
          <a:p>
            <a:pPr>
              <a:lnSpc>
                <a:spcPct val="150000"/>
              </a:lnSpc>
              <a:defRPr sz="2800" i="1">
                <a:latin typeface="Times New Roman" panose="02020603050405020304"/>
                <a:ea typeface="Times New Roman" panose="02020603050405020304"/>
                <a:cs typeface="Times New Roman" panose="02020603050405020304"/>
                <a:sym typeface="Times New Roman" panose="02020603050405020304"/>
              </a:defRPr>
            </a:pPr>
            <a:r>
              <a:t>	    </a:t>
            </a:r>
            <a:r>
              <a:rPr i="0"/>
              <a:t>→______________(</a:t>
            </a:r>
            <a:r>
              <a:rPr i="0">
                <a:latin typeface="微软雅黑" panose="020B0503020204020204" charset="-122"/>
                <a:ea typeface="微软雅黑" panose="020B0503020204020204" charset="-122"/>
                <a:cs typeface="微软雅黑" panose="020B0503020204020204" charset="-122"/>
                <a:sym typeface="微软雅黑" panose="020B0503020204020204" charset="-122"/>
              </a:rPr>
              <a:t>精心设计的；有计划的</a:t>
            </a:r>
            <a:r>
              <a:rPr i="0"/>
              <a:t> </a:t>
            </a:r>
            <a:r>
              <a:t>adj.</a:t>
            </a:r>
            <a:r>
              <a:rPr i="0"/>
              <a:t>)</a:t>
            </a:r>
            <a:endParaRPr i="0"/>
          </a:p>
        </p:txBody>
      </p:sp>
      <p:sp>
        <p:nvSpPr>
          <p:cNvPr id="275" name="Shape 275"/>
          <p:cNvSpPr/>
          <p:nvPr/>
        </p:nvSpPr>
        <p:spPr>
          <a:xfrm>
            <a:off x="3992350" y="943579"/>
            <a:ext cx="2081721" cy="482732"/>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impress</a:t>
            </a:r>
          </a:p>
        </p:txBody>
      </p:sp>
      <p:sp>
        <p:nvSpPr>
          <p:cNvPr id="276" name="Shape 276"/>
          <p:cNvSpPr/>
          <p:nvPr/>
        </p:nvSpPr>
        <p:spPr>
          <a:xfrm>
            <a:off x="3097282" y="1602102"/>
            <a:ext cx="2081721" cy="482732"/>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impressive</a:t>
            </a:r>
          </a:p>
        </p:txBody>
      </p:sp>
      <p:sp>
        <p:nvSpPr>
          <p:cNvPr id="277" name="Shape 277"/>
          <p:cNvSpPr/>
          <p:nvPr/>
        </p:nvSpPr>
        <p:spPr>
          <a:xfrm>
            <a:off x="3217645" y="2267143"/>
            <a:ext cx="2804161" cy="482733"/>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exploration</a:t>
            </a:r>
          </a:p>
        </p:txBody>
      </p:sp>
      <p:sp>
        <p:nvSpPr>
          <p:cNvPr id="278" name="Shape 278"/>
          <p:cNvSpPr/>
          <p:nvPr/>
        </p:nvSpPr>
        <p:spPr>
          <a:xfrm>
            <a:off x="2989585" y="2946332"/>
            <a:ext cx="2081721" cy="482733"/>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explorer</a:t>
            </a:r>
          </a:p>
        </p:txBody>
      </p:sp>
      <p:sp>
        <p:nvSpPr>
          <p:cNvPr id="279" name="Shape 279"/>
          <p:cNvSpPr/>
          <p:nvPr/>
        </p:nvSpPr>
        <p:spPr>
          <a:xfrm>
            <a:off x="3647444" y="3544942"/>
            <a:ext cx="2081721" cy="482733"/>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exchanged</a:t>
            </a:r>
          </a:p>
        </p:txBody>
      </p:sp>
      <p:sp>
        <p:nvSpPr>
          <p:cNvPr id="280" name="Shape 280"/>
          <p:cNvSpPr/>
          <p:nvPr/>
        </p:nvSpPr>
        <p:spPr>
          <a:xfrm>
            <a:off x="3647444" y="4290864"/>
            <a:ext cx="2081721" cy="482732"/>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confidence</a:t>
            </a:r>
          </a:p>
        </p:txBody>
      </p:sp>
      <p:sp>
        <p:nvSpPr>
          <p:cNvPr id="281" name="Shape 281"/>
          <p:cNvSpPr/>
          <p:nvPr/>
        </p:nvSpPr>
        <p:spPr>
          <a:xfrm>
            <a:off x="3386301" y="4948978"/>
            <a:ext cx="2081721" cy="482733"/>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designer</a:t>
            </a:r>
          </a:p>
        </p:txBody>
      </p:sp>
      <p:sp>
        <p:nvSpPr>
          <p:cNvPr id="282" name="Shape 282"/>
          <p:cNvSpPr/>
          <p:nvPr/>
        </p:nvSpPr>
        <p:spPr>
          <a:xfrm>
            <a:off x="2587725" y="5431832"/>
            <a:ext cx="2081722" cy="482733"/>
          </a:xfrm>
          <a:prstGeom prst="rect">
            <a:avLst/>
          </a:prstGeom>
          <a:ln w="12700">
            <a:miter lim="400000"/>
          </a:ln>
        </p:spPr>
        <p:txBody>
          <a:bodyPr lIns="45718" tIns="45718" rIns="45718" bIns="45718">
            <a:spAutoFit/>
          </a:bodyPr>
          <a:lstStyle>
            <a:lvl1pPr>
              <a:defRPr sz="2800" b="1">
                <a:solidFill>
                  <a:srgbClr val="BD4273"/>
                </a:solidFill>
                <a:latin typeface="Times New Roman" panose="02020603050405020304"/>
                <a:ea typeface="Times New Roman" panose="02020603050405020304"/>
                <a:cs typeface="Times New Roman" panose="02020603050405020304"/>
                <a:sym typeface="Times New Roman" panose="02020603050405020304"/>
              </a:defRPr>
            </a:lvl1pPr>
          </a:lstStyle>
          <a:p>
            <a:r>
              <a:t>designed</a:t>
            </a:r>
          </a:p>
        </p:txBody>
      </p:sp>
      <p:sp>
        <p:nvSpPr>
          <p:cNvPr id="283" name="Shape 283"/>
          <p:cNvSpPr/>
          <p:nvPr/>
        </p:nvSpPr>
        <p:spPr>
          <a:xfrm>
            <a:off x="706131" y="229073"/>
            <a:ext cx="4375338" cy="544074"/>
          </a:xfrm>
          <a:prstGeom prst="rect">
            <a:avLst/>
          </a:prstGeom>
          <a:solidFill>
            <a:srgbClr val="007A66">
              <a:alpha val="24000"/>
            </a:srgbClr>
          </a:solidFill>
          <a:ln w="12700">
            <a:miter lim="400000"/>
          </a:ln>
        </p:spPr>
        <p:txBody>
          <a:bodyPr lIns="45718" tIns="45718" rIns="45718" bIns="45718">
            <a:spAutoFit/>
          </a:bodyPr>
          <a:lstStyle>
            <a:lvl1pPr algn="just">
              <a:defRPr sz="3200" b="1">
                <a:latin typeface="Times New Roman" panose="02020603050405020304"/>
                <a:ea typeface="Times New Roman" panose="02020603050405020304"/>
                <a:cs typeface="Times New Roman" panose="02020603050405020304"/>
                <a:sym typeface="Times New Roman" panose="02020603050405020304"/>
              </a:defRPr>
            </a:lvl1pPr>
          </a:lstStyle>
          <a:p>
            <a:r>
              <a:t>Word Formation II</a:t>
            </a: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indefinite" fill="hold"/>
                                        <p:tgtEl>
                                          <p:spTgt spid="275"/>
                                        </p:tgtEl>
                                        <p:attrNameLst>
                                          <p:attrName>style.visibility</p:attrName>
                                        </p:attrNameLst>
                                      </p:cBhvr>
                                      <p:to>
                                        <p:strVal val="visible"/>
                                      </p:to>
                                    </p:set>
                                    <p:anim calcmode="lin" valueType="num">
                                      <p:cBhvr>
                                        <p:cTn id="7" dur="500" fill="hold"/>
                                        <p:tgtEl>
                                          <p:spTgt spid="275"/>
                                        </p:tgtEl>
                                        <p:attrNameLst>
                                          <p:attrName>ppt_x</p:attrName>
                                        </p:attrNameLst>
                                      </p:cBhvr>
                                      <p:tavLst>
                                        <p:tav tm="0">
                                          <p:val>
                                            <p:strVal val="#ppt_x"/>
                                          </p:val>
                                        </p:tav>
                                        <p:tav tm="100000">
                                          <p:val>
                                            <p:strVal val="#ppt_x"/>
                                          </p:val>
                                        </p:tav>
                                      </p:tavLst>
                                    </p:anim>
                                    <p:anim calcmode="lin" valueType="num">
                                      <p:cBhvr>
                                        <p:cTn id="8" dur="500" fill="hold"/>
                                        <p:tgtEl>
                                          <p:spTgt spid="2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indefinite" fill="hold"/>
                                        <p:tgtEl>
                                          <p:spTgt spid="276"/>
                                        </p:tgtEl>
                                        <p:attrNameLst>
                                          <p:attrName>style.visibility</p:attrName>
                                        </p:attrNameLst>
                                      </p:cBhvr>
                                      <p:to>
                                        <p:strVal val="visible"/>
                                      </p:to>
                                    </p:set>
                                    <p:anim calcmode="lin" valueType="num">
                                      <p:cBhvr>
                                        <p:cTn id="13" dur="500" fill="hold"/>
                                        <p:tgtEl>
                                          <p:spTgt spid="276"/>
                                        </p:tgtEl>
                                        <p:attrNameLst>
                                          <p:attrName>ppt_x</p:attrName>
                                        </p:attrNameLst>
                                      </p:cBhvr>
                                      <p:tavLst>
                                        <p:tav tm="0">
                                          <p:val>
                                            <p:strVal val="#ppt_x"/>
                                          </p:val>
                                        </p:tav>
                                        <p:tav tm="100000">
                                          <p:val>
                                            <p:strVal val="#ppt_x"/>
                                          </p:val>
                                        </p:tav>
                                      </p:tavLst>
                                    </p:anim>
                                    <p:anim calcmode="lin" valueType="num">
                                      <p:cBhvr>
                                        <p:cTn id="14"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indefinite" fill="hold"/>
                                        <p:tgtEl>
                                          <p:spTgt spid="277"/>
                                        </p:tgtEl>
                                        <p:attrNameLst>
                                          <p:attrName>style.visibility</p:attrName>
                                        </p:attrNameLst>
                                      </p:cBhvr>
                                      <p:to>
                                        <p:strVal val="visible"/>
                                      </p:to>
                                    </p:set>
                                    <p:anim calcmode="lin" valueType="num">
                                      <p:cBhvr>
                                        <p:cTn id="19" dur="500" fill="hold"/>
                                        <p:tgtEl>
                                          <p:spTgt spid="277"/>
                                        </p:tgtEl>
                                        <p:attrNameLst>
                                          <p:attrName>ppt_x</p:attrName>
                                        </p:attrNameLst>
                                      </p:cBhvr>
                                      <p:tavLst>
                                        <p:tav tm="0">
                                          <p:val>
                                            <p:strVal val="#ppt_x"/>
                                          </p:val>
                                        </p:tav>
                                        <p:tav tm="100000">
                                          <p:val>
                                            <p:strVal val="#ppt_x"/>
                                          </p:val>
                                        </p:tav>
                                      </p:tavLst>
                                    </p:anim>
                                    <p:anim calcmode="lin" valueType="num">
                                      <p:cBhvr>
                                        <p:cTn id="20" dur="500" fill="hold"/>
                                        <p:tgtEl>
                                          <p:spTgt spid="2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indefinite" fill="hold"/>
                                        <p:tgtEl>
                                          <p:spTgt spid="278"/>
                                        </p:tgtEl>
                                        <p:attrNameLst>
                                          <p:attrName>style.visibility</p:attrName>
                                        </p:attrNameLst>
                                      </p:cBhvr>
                                      <p:to>
                                        <p:strVal val="visible"/>
                                      </p:to>
                                    </p:set>
                                    <p:anim calcmode="lin" valueType="num">
                                      <p:cBhvr>
                                        <p:cTn id="25" dur="500" fill="hold"/>
                                        <p:tgtEl>
                                          <p:spTgt spid="278"/>
                                        </p:tgtEl>
                                        <p:attrNameLst>
                                          <p:attrName>ppt_x</p:attrName>
                                        </p:attrNameLst>
                                      </p:cBhvr>
                                      <p:tavLst>
                                        <p:tav tm="0">
                                          <p:val>
                                            <p:strVal val="#ppt_x"/>
                                          </p:val>
                                        </p:tav>
                                        <p:tav tm="100000">
                                          <p:val>
                                            <p:strVal val="#ppt_x"/>
                                          </p:val>
                                        </p:tav>
                                      </p:tavLst>
                                    </p:anim>
                                    <p:anim calcmode="lin" valueType="num">
                                      <p:cBhvr>
                                        <p:cTn id="26"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indefinite" fill="hold"/>
                                        <p:tgtEl>
                                          <p:spTgt spid="279"/>
                                        </p:tgtEl>
                                        <p:attrNameLst>
                                          <p:attrName>style.visibility</p:attrName>
                                        </p:attrNameLst>
                                      </p:cBhvr>
                                      <p:to>
                                        <p:strVal val="visible"/>
                                      </p:to>
                                    </p:set>
                                    <p:anim calcmode="lin" valueType="num">
                                      <p:cBhvr>
                                        <p:cTn id="31" dur="500" fill="hold"/>
                                        <p:tgtEl>
                                          <p:spTgt spid="279"/>
                                        </p:tgtEl>
                                        <p:attrNameLst>
                                          <p:attrName>ppt_x</p:attrName>
                                        </p:attrNameLst>
                                      </p:cBhvr>
                                      <p:tavLst>
                                        <p:tav tm="0">
                                          <p:val>
                                            <p:strVal val="#ppt_x"/>
                                          </p:val>
                                        </p:tav>
                                        <p:tav tm="100000">
                                          <p:val>
                                            <p:strVal val="#ppt_x"/>
                                          </p:val>
                                        </p:tav>
                                      </p:tavLst>
                                    </p:anim>
                                    <p:anim calcmode="lin" valueType="num">
                                      <p:cBhvr>
                                        <p:cTn id="32"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indefinite" fill="hold"/>
                                        <p:tgtEl>
                                          <p:spTgt spid="280"/>
                                        </p:tgtEl>
                                        <p:attrNameLst>
                                          <p:attrName>style.visibility</p:attrName>
                                        </p:attrNameLst>
                                      </p:cBhvr>
                                      <p:to>
                                        <p:strVal val="visible"/>
                                      </p:to>
                                    </p:set>
                                    <p:anim calcmode="lin" valueType="num">
                                      <p:cBhvr>
                                        <p:cTn id="37" dur="500" fill="hold"/>
                                        <p:tgtEl>
                                          <p:spTgt spid="280"/>
                                        </p:tgtEl>
                                        <p:attrNameLst>
                                          <p:attrName>ppt_x</p:attrName>
                                        </p:attrNameLst>
                                      </p:cBhvr>
                                      <p:tavLst>
                                        <p:tav tm="0">
                                          <p:val>
                                            <p:strVal val="#ppt_x"/>
                                          </p:val>
                                        </p:tav>
                                        <p:tav tm="100000">
                                          <p:val>
                                            <p:strVal val="#ppt_x"/>
                                          </p:val>
                                        </p:tav>
                                      </p:tavLst>
                                    </p:anim>
                                    <p:anim calcmode="lin" valueType="num">
                                      <p:cBhvr>
                                        <p:cTn id="38"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indefinite" fill="hold"/>
                                        <p:tgtEl>
                                          <p:spTgt spid="281"/>
                                        </p:tgtEl>
                                        <p:attrNameLst>
                                          <p:attrName>style.visibility</p:attrName>
                                        </p:attrNameLst>
                                      </p:cBhvr>
                                      <p:to>
                                        <p:strVal val="visible"/>
                                      </p:to>
                                    </p:set>
                                    <p:anim calcmode="lin" valueType="num">
                                      <p:cBhvr>
                                        <p:cTn id="43" dur="500" fill="hold"/>
                                        <p:tgtEl>
                                          <p:spTgt spid="281"/>
                                        </p:tgtEl>
                                        <p:attrNameLst>
                                          <p:attrName>ppt_x</p:attrName>
                                        </p:attrNameLst>
                                      </p:cBhvr>
                                      <p:tavLst>
                                        <p:tav tm="0">
                                          <p:val>
                                            <p:strVal val="#ppt_x"/>
                                          </p:val>
                                        </p:tav>
                                        <p:tav tm="100000">
                                          <p:val>
                                            <p:strVal val="#ppt_x"/>
                                          </p:val>
                                        </p:tav>
                                      </p:tavLst>
                                    </p:anim>
                                    <p:anim calcmode="lin" valueType="num">
                                      <p:cBhvr>
                                        <p:cTn id="44" dur="500" fill="hold"/>
                                        <p:tgtEl>
                                          <p:spTgt spid="2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indefinite" fill="hold"/>
                                        <p:tgtEl>
                                          <p:spTgt spid="282"/>
                                        </p:tgtEl>
                                        <p:attrNameLst>
                                          <p:attrName>style.visibility</p:attrName>
                                        </p:attrNameLst>
                                      </p:cBhvr>
                                      <p:to>
                                        <p:strVal val="visible"/>
                                      </p:to>
                                    </p:set>
                                    <p:anim calcmode="lin" valueType="num">
                                      <p:cBhvr>
                                        <p:cTn id="49" dur="500" fill="hold"/>
                                        <p:tgtEl>
                                          <p:spTgt spid="282"/>
                                        </p:tgtEl>
                                        <p:attrNameLst>
                                          <p:attrName>ppt_x</p:attrName>
                                        </p:attrNameLst>
                                      </p:cBhvr>
                                      <p:tavLst>
                                        <p:tav tm="0">
                                          <p:val>
                                            <p:strVal val="#ppt_x"/>
                                          </p:val>
                                        </p:tav>
                                        <p:tav tm="100000">
                                          <p:val>
                                            <p:strVal val="#ppt_x"/>
                                          </p:val>
                                        </p:tav>
                                      </p:tavLst>
                                    </p:anim>
                                    <p:anim calcmode="lin" valueType="num">
                                      <p:cBhvr>
                                        <p:cTn id="50"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advAuto="0"/>
      <p:bldP spid="276" grpId="0" animBg="1" advAuto="0"/>
      <p:bldP spid="277" grpId="0" animBg="1" advAuto="0"/>
      <p:bldP spid="278" grpId="0" animBg="1" advAuto="0"/>
      <p:bldP spid="279" grpId="0" animBg="1" advAuto="0"/>
      <p:bldP spid="280" grpId="0" animBg="1" advAuto="0"/>
      <p:bldP spid="281" grpId="0" animBg="1" advAuto="0"/>
      <p:bldP spid="282"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Homework:</a:t>
            </a:r>
            <a:br>
              <a:rPr lang="en-US" altLang="zh-CN"/>
            </a:br>
            <a:endParaRPr lang="en-US" altLang="zh-CN"/>
          </a:p>
        </p:txBody>
      </p:sp>
      <p:sp>
        <p:nvSpPr>
          <p:cNvPr id="3" name="文本占位符 2"/>
          <p:cNvSpPr>
            <a:spLocks noGrp="1"/>
          </p:cNvSpPr>
          <p:nvPr>
            <p:ph type="body" sz="quarter" idx="1"/>
          </p:nvPr>
        </p:nvSpPr>
        <p:spPr/>
        <p:txBody>
          <a:bodyPr/>
          <a:p>
            <a:r>
              <a:rPr lang="en-US" altLang="zh-CN" sz="3600"/>
              <a:t>1.</a:t>
            </a:r>
            <a:r>
              <a:rPr lang="zh-CN" altLang="zh-CN" sz="3600"/>
              <a:t>熟记语言点，准备听写     </a:t>
            </a:r>
            <a:r>
              <a:rPr lang="en-US" altLang="zh-CN" sz="3600"/>
              <a:t>2.</a:t>
            </a:r>
            <a:r>
              <a:rPr lang="zh-CN" altLang="en-US" sz="3600"/>
              <a:t>完成练习</a:t>
            </a:r>
            <a:endParaRPr lang="zh-CN" altLang="en-US" sz="3600"/>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4143" y="192088"/>
            <a:ext cx="5961380" cy="6554470"/>
          </a:xfrm>
          <a:prstGeom prst="rect">
            <a:avLst/>
          </a:prstGeom>
          <a:noFill/>
        </p:spPr>
        <p:txBody>
          <a:bodyPr wrap="none" rtlCol="0">
            <a:spAutoFit/>
          </a:bodyPr>
          <a:lstStyle/>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交换生</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登记处</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在学校</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完成表格</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在机场</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以礼貌的方式</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来自英国的师生访问团</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在讲堂</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在正式的场合</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rPr>
              <a:t>句子翻译：千里之行，始于足下。</a:t>
            </a:r>
            <a:endParaRPr kumimoji="1"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2685791" y="272142"/>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an</a:t>
            </a:r>
            <a:r>
              <a:rPr kumimoji="1" lang="en-US" altLang="zh-CN" sz="2800" b="1" dirty="0">
                <a:latin typeface="Times New Roman" panose="02020603050405020304" pitchFamily="18" charset="0"/>
                <a:cs typeface="Times New Roman" panose="02020603050405020304" pitchFamily="18" charset="0"/>
              </a:rPr>
              <a:t> exchange student / exchange student</a:t>
            </a:r>
            <a:r>
              <a:rPr kumimoji="1" lang="en-US" altLang="zh-CN" sz="2800" b="1" dirty="0">
                <a:solidFill>
                  <a:srgbClr val="FF0000"/>
                </a:solidFill>
                <a:latin typeface="Times New Roman" panose="02020603050405020304" pitchFamily="18" charset="0"/>
                <a:cs typeface="Times New Roman" panose="02020603050405020304" pitchFamily="18" charset="0"/>
              </a:rPr>
              <a:t>s</a:t>
            </a:r>
            <a:endParaRPr kumimoji="1"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685791" y="968827"/>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the </a:t>
            </a:r>
            <a:r>
              <a:rPr kumimoji="1" lang="en-US" altLang="zh-CN" sz="2800" b="1" dirty="0">
                <a:latin typeface="Times New Roman" panose="02020603050405020304" pitchFamily="18" charset="0"/>
                <a:cs typeface="Times New Roman" panose="02020603050405020304" pitchFamily="18" charset="0"/>
              </a:rPr>
              <a:t>registration office</a:t>
            </a:r>
            <a:endParaRPr kumimoji="1" lang="zh-CN" altLang="en-US" sz="28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685791" y="1654624"/>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on</a:t>
            </a:r>
            <a:r>
              <a:rPr kumimoji="1" lang="en-US" altLang="zh-CN" sz="2800" b="1" dirty="0">
                <a:latin typeface="Times New Roman" panose="02020603050405020304" pitchFamily="18" charset="0"/>
                <a:cs typeface="Times New Roman" panose="02020603050405020304" pitchFamily="18" charset="0"/>
              </a:rPr>
              <a:t> campus</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825338" y="806250"/>
            <a:ext cx="6665038" cy="523220"/>
          </a:xfrm>
          <a:prstGeom prst="rect">
            <a:avLst/>
          </a:prstGeom>
          <a:noFill/>
        </p:spPr>
        <p:txBody>
          <a:bodyPr wrap="square" rtlCol="0">
            <a:spAutoFit/>
          </a:bodyPr>
          <a:lstStyle/>
          <a:p>
            <a:r>
              <a:rPr kumimoji="1" lang="zh-CN" altLang="en-US" sz="2800" b="1" dirty="0">
                <a:solidFill>
                  <a:srgbClr val="FF0000"/>
                </a:solidFill>
                <a:latin typeface="微软雅黑" panose="020B0503020204020204" charset="-122"/>
                <a:ea typeface="微软雅黑" panose="020B0503020204020204" charset="-122"/>
                <a:cs typeface="Times New Roman" panose="02020603050405020304" pitchFamily="18" charset="0"/>
              </a:rPr>
              <a:t>可数名词前冠词不要落</a:t>
            </a:r>
            <a:endParaRPr kumimoji="1" lang="zh-CN" altLang="en-US" sz="2800" b="1" dirty="0">
              <a:latin typeface="微软雅黑" panose="020B0503020204020204" charset="-122"/>
              <a:ea typeface="微软雅黑" panose="020B0503020204020204" charset="-122"/>
              <a:cs typeface="Times New Roman" panose="02020603050405020304" pitchFamily="18" charset="0"/>
            </a:endParaRPr>
          </a:p>
        </p:txBody>
      </p:sp>
      <p:sp>
        <p:nvSpPr>
          <p:cNvPr id="3" name="三角形 2"/>
          <p:cNvSpPr/>
          <p:nvPr/>
        </p:nvSpPr>
        <p:spPr>
          <a:xfrm>
            <a:off x="7564081" y="986216"/>
            <a:ext cx="261257" cy="16328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8" name="文本框 7"/>
          <p:cNvSpPr txBox="1"/>
          <p:nvPr/>
        </p:nvSpPr>
        <p:spPr>
          <a:xfrm>
            <a:off x="4793639" y="1676394"/>
            <a:ext cx="6665038" cy="523220"/>
          </a:xfrm>
          <a:prstGeom prst="rect">
            <a:avLst/>
          </a:prstGeom>
          <a:noFill/>
        </p:spPr>
        <p:txBody>
          <a:bodyPr wrap="square" rtlCol="0">
            <a:spAutoFit/>
          </a:bodyPr>
          <a:lstStyle/>
          <a:p>
            <a:r>
              <a:rPr kumimoji="1" lang="zh-CN" altLang="en-US" sz="2800" b="1" dirty="0">
                <a:solidFill>
                  <a:srgbClr val="FF0000"/>
                </a:solidFill>
                <a:latin typeface="微软雅黑" panose="020B0503020204020204" charset="-122"/>
                <a:ea typeface="微软雅黑" panose="020B0503020204020204" charset="-122"/>
                <a:cs typeface="Times New Roman" panose="02020603050405020304" pitchFamily="18" charset="0"/>
              </a:rPr>
              <a:t>该词组中没有冠词</a:t>
            </a:r>
            <a:endParaRPr kumimoji="1" lang="zh-CN" altLang="en-US" sz="2800" b="1" dirty="0">
              <a:latin typeface="微软雅黑" panose="020B0503020204020204" charset="-122"/>
              <a:ea typeface="微软雅黑" panose="020B0503020204020204" charset="-122"/>
              <a:cs typeface="Times New Roman" panose="02020603050405020304" pitchFamily="18" charset="0"/>
            </a:endParaRPr>
          </a:p>
        </p:txBody>
      </p:sp>
      <p:sp>
        <p:nvSpPr>
          <p:cNvPr id="9" name="三角形 8"/>
          <p:cNvSpPr/>
          <p:nvPr/>
        </p:nvSpPr>
        <p:spPr>
          <a:xfrm>
            <a:off x="4532382" y="1856360"/>
            <a:ext cx="261257" cy="16328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10" name="文本框 9"/>
          <p:cNvSpPr txBox="1"/>
          <p:nvPr/>
        </p:nvSpPr>
        <p:spPr>
          <a:xfrm>
            <a:off x="2936163" y="2253851"/>
            <a:ext cx="6665038" cy="523220"/>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complete the table</a:t>
            </a:r>
            <a:endParaRPr kumimoji="1" lang="zh-CN" altLang="en-US" sz="28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2645673" y="2853078"/>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at</a:t>
            </a:r>
            <a:r>
              <a:rPr kumimoji="1" lang="en-US" altLang="zh-CN" sz="2800" b="1" dirty="0">
                <a:latin typeface="Times New Roman" panose="02020603050405020304" pitchFamily="18" charset="0"/>
                <a:cs typeface="Times New Roman" panose="02020603050405020304" pitchFamily="18" charset="0"/>
              </a:rPr>
              <a:t> the airport</a:t>
            </a:r>
            <a:endParaRPr kumimoji="1" lang="zh-CN" altLang="en-US" sz="2800" b="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3830225" y="3481703"/>
            <a:ext cx="6665038" cy="52322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in </a:t>
            </a:r>
            <a:r>
              <a:rPr kumimoji="1" lang="en-US" altLang="zh-CN" sz="2800" b="1" dirty="0">
                <a:latin typeface="Times New Roman" panose="02020603050405020304" pitchFamily="18" charset="0"/>
                <a:cs typeface="Times New Roman" panose="02020603050405020304" pitchFamily="18" charset="0"/>
              </a:rPr>
              <a:t>a polite way</a:t>
            </a:r>
            <a:endParaRPr kumimoji="1" lang="zh-CN" altLang="en-US" sz="2800" b="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5049454" y="3944824"/>
            <a:ext cx="6665038" cy="954107"/>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a visiting group of teachers and students from England</a:t>
            </a:r>
            <a:endParaRPr kumimoji="1" lang="zh-CN" altLang="en-US" sz="28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686064" y="4852202"/>
            <a:ext cx="6665038" cy="521970"/>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in the</a:t>
            </a:r>
            <a:r>
              <a:rPr kumimoji="1" lang="en-US" altLang="zh-CN" sz="2800" b="1" dirty="0">
                <a:latin typeface="Times New Roman" panose="02020603050405020304" pitchFamily="18" charset="0"/>
                <a:cs typeface="Times New Roman" panose="02020603050405020304" pitchFamily="18" charset="0"/>
              </a:rPr>
              <a:t> lecture hall</a:t>
            </a:r>
            <a:endParaRPr kumimoji="1" lang="zh-CN" altLang="en-US" sz="28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3698163" y="5392425"/>
            <a:ext cx="7633866" cy="523220"/>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in </a:t>
            </a:r>
            <a:r>
              <a:rPr kumimoji="1" lang="en-US" altLang="zh-CN" sz="2800" b="1" dirty="0">
                <a:solidFill>
                  <a:srgbClr val="FF0000"/>
                </a:solidFill>
                <a:latin typeface="Times New Roman" panose="02020603050405020304" pitchFamily="18" charset="0"/>
                <a:cs typeface="Times New Roman" panose="02020603050405020304" pitchFamily="18" charset="0"/>
              </a:rPr>
              <a:t>the</a:t>
            </a:r>
            <a:r>
              <a:rPr kumimoji="1" lang="en-US" altLang="zh-CN" sz="2800" b="1" dirty="0">
                <a:latin typeface="Times New Roman" panose="02020603050405020304" pitchFamily="18" charset="0"/>
                <a:cs typeface="Times New Roman" panose="02020603050405020304" pitchFamily="18" charset="0"/>
              </a:rPr>
              <a:t> formal situation / in formal situation</a:t>
            </a:r>
            <a:r>
              <a:rPr kumimoji="1" lang="en-US" altLang="zh-CN" sz="2800" b="1" dirty="0">
                <a:solidFill>
                  <a:srgbClr val="FF0000"/>
                </a:solidFill>
                <a:latin typeface="Times New Roman" panose="02020603050405020304" pitchFamily="18" charset="0"/>
                <a:cs typeface="Times New Roman" panose="02020603050405020304" pitchFamily="18" charset="0"/>
              </a:rPr>
              <a:t>s</a:t>
            </a:r>
            <a:endParaRPr kumimoji="1"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6735277" y="5933785"/>
            <a:ext cx="5293437" cy="954107"/>
          </a:xfrm>
          <a:prstGeom prst="rect">
            <a:avLst/>
          </a:prstGeom>
          <a:noFill/>
        </p:spPr>
        <p:txBody>
          <a:bodyPr wrap="square" rtlCol="0">
            <a:spAutoFit/>
          </a:bodyPr>
          <a:lstStyle/>
          <a:p>
            <a:r>
              <a:rPr kumimoji="1" lang="en-US" altLang="zh-CN" sz="2800" b="1" dirty="0">
                <a:solidFill>
                  <a:srgbClr val="FF0000"/>
                </a:solidFill>
                <a:latin typeface="Times New Roman" panose="02020603050405020304" pitchFamily="18" charset="0"/>
                <a:cs typeface="Times New Roman" panose="02020603050405020304" pitchFamily="18" charset="0"/>
              </a:rPr>
              <a:t>A</a:t>
            </a:r>
            <a:r>
              <a:rPr kumimoji="1" lang="en-US" altLang="zh-CN" sz="2800" b="1" dirty="0">
                <a:latin typeface="Times New Roman" panose="02020603050405020304" pitchFamily="18" charset="0"/>
                <a:cs typeface="Times New Roman" panose="02020603050405020304" pitchFamily="18" charset="0"/>
              </a:rPr>
              <a:t> thousand</a:t>
            </a:r>
            <a:r>
              <a:rPr kumimoji="1" lang="en-US" altLang="zh-CN" sz="2800" b="1" dirty="0">
                <a:solidFill>
                  <a:srgbClr val="FF0000"/>
                </a:solidFill>
                <a:latin typeface="Times New Roman" panose="02020603050405020304" pitchFamily="18" charset="0"/>
                <a:cs typeface="Times New Roman" panose="02020603050405020304" pitchFamily="18" charset="0"/>
              </a:rPr>
              <a:t>-</a:t>
            </a:r>
            <a:r>
              <a:rPr kumimoji="1" lang="en-US" altLang="zh-CN" sz="2800" b="1" dirty="0">
                <a:latin typeface="Times New Roman" panose="02020603050405020304" pitchFamily="18" charset="0"/>
                <a:cs typeface="Times New Roman" panose="02020603050405020304" pitchFamily="18" charset="0"/>
              </a:rPr>
              <a:t>mile journey begin</a:t>
            </a:r>
            <a:r>
              <a:rPr kumimoji="1" lang="en-US" altLang="zh-CN" sz="2800" b="1" dirty="0">
                <a:solidFill>
                  <a:srgbClr val="FF0000"/>
                </a:solidFill>
                <a:latin typeface="Times New Roman" panose="02020603050405020304" pitchFamily="18" charset="0"/>
                <a:cs typeface="Times New Roman" panose="02020603050405020304" pitchFamily="18" charset="0"/>
              </a:rPr>
              <a:t>s</a:t>
            </a:r>
            <a:r>
              <a:rPr kumimoji="1" lang="en-US" altLang="zh-CN" sz="2800" b="1" dirty="0">
                <a:latin typeface="Times New Roman" panose="02020603050405020304" pitchFamily="18" charset="0"/>
                <a:cs typeface="Times New Roman" panose="02020603050405020304" pitchFamily="18" charset="0"/>
              </a:rPr>
              <a:t> with </a:t>
            </a:r>
            <a:r>
              <a:rPr kumimoji="1" lang="en-US" altLang="zh-CN" sz="2800" b="1" dirty="0">
                <a:solidFill>
                  <a:srgbClr val="FF0000"/>
                </a:solidFill>
                <a:latin typeface="Times New Roman" panose="02020603050405020304" pitchFamily="18" charset="0"/>
                <a:cs typeface="Times New Roman" panose="02020603050405020304" pitchFamily="18" charset="0"/>
              </a:rPr>
              <a:t>the first </a:t>
            </a:r>
            <a:r>
              <a:rPr kumimoji="1" lang="en-US" altLang="zh-CN" sz="2800" b="1" dirty="0">
                <a:latin typeface="Times New Roman" panose="02020603050405020304" pitchFamily="18" charset="0"/>
                <a:cs typeface="Times New Roman" panose="02020603050405020304" pitchFamily="18" charset="0"/>
              </a:rPr>
              <a:t>step.</a:t>
            </a:r>
            <a:endParaRPr kumimoji="1" lang="zh-CN" alt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bldLvl="0" animBg="1"/>
      <p:bldP spid="5" grpId="0"/>
      <p:bldP spid="6" grpId="0"/>
      <p:bldP spid="8" grpId="0"/>
      <p:bldP spid="10" grpId="0"/>
      <p:bldP spid="11" grpId="0"/>
      <p:bldP spid="13" grpId="0"/>
      <p:bldP spid="14" grpId="0"/>
      <p:bldP spid="15" grpId="0"/>
      <p:bldP spid="16"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语言知识梳理.T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3576376" y="333462"/>
            <a:ext cx="4618422" cy="68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词汇句式识记.TIF"/>
          <p:cNvPicPr>
            <a:picLocks noChangeAspect="1" noChangeArrowheads="1"/>
          </p:cNvPicPr>
          <p:nvPr/>
        </p:nvPicPr>
        <p:blipFill>
          <a:blip r:embed="rId3" r:link="rId2" cstate="print">
            <a:extLst>
              <a:ext uri="{28A0092B-C50C-407E-A947-70E740481C1C}">
                <a14:useLocalDpi xmlns:a14="http://schemas.microsoft.com/office/drawing/2010/main" val="0"/>
              </a:ext>
            </a:extLst>
          </a:blip>
          <a:srcRect/>
          <a:stretch>
            <a:fillRect/>
          </a:stretch>
        </p:blipFill>
        <p:spPr bwMode="auto">
          <a:xfrm>
            <a:off x="2573336" y="1269322"/>
            <a:ext cx="6624500" cy="56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nvGraphicFramePr>
        <p:xfrm>
          <a:off x="840784" y="1919953"/>
          <a:ext cx="10368438" cy="4748563"/>
        </p:xfrm>
        <a:graphic>
          <a:graphicData uri="http://schemas.openxmlformats.org/presentationml/2006/ole">
            <mc:AlternateContent xmlns:mc="http://schemas.openxmlformats.org/markup-compatibility/2006">
              <mc:Choice xmlns:v="urn:schemas-microsoft-com:vml" Requires="v">
                <p:oleObj spid="_x0000_s19682" name="文档" r:id="rId4" imgW="10333990" imgH="4776470" progId="Word.Document.8">
                  <p:embed/>
                </p:oleObj>
              </mc:Choice>
              <mc:Fallback>
                <p:oleObj name="文档" r:id="rId4" imgW="10333990" imgH="4776470" progId="Word.Document.8">
                  <p:embed/>
                  <p:pic>
                    <p:nvPicPr>
                      <p:cNvPr id="0" name="图片 19681"/>
                      <p:cNvPicPr/>
                      <p:nvPr/>
                    </p:nvPicPr>
                    <p:blipFill>
                      <a:blip r:embed="rId5"/>
                      <a:stretch>
                        <a:fillRect/>
                      </a:stretch>
                    </p:blipFill>
                    <p:spPr>
                      <a:xfrm>
                        <a:off x="840784" y="1919953"/>
                        <a:ext cx="10368438" cy="474856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479450" y="2421150"/>
          <a:ext cx="5272302" cy="395184"/>
        </p:xfrm>
        <a:graphic>
          <a:graphicData uri="http://schemas.openxmlformats.org/presentationml/2006/ole">
            <mc:AlternateContent xmlns:mc="http://schemas.openxmlformats.org/markup-compatibility/2006">
              <mc:Choice xmlns:v="urn:schemas-microsoft-com:vml" Requires="v">
                <p:oleObj spid="_x0000_s19683" name="文档" r:id="rId6" imgW="5276215" imgH="397510" progId="Word.Document.8">
                  <p:embed/>
                </p:oleObj>
              </mc:Choice>
              <mc:Fallback>
                <p:oleObj name="文档" r:id="rId6" imgW="5276215" imgH="397510"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450" y="2421150"/>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1903536" y="2997064"/>
          <a:ext cx="5272302" cy="395184"/>
        </p:xfrm>
        <a:graphic>
          <a:graphicData uri="http://schemas.openxmlformats.org/presentationml/2006/ole">
            <mc:AlternateContent xmlns:mc="http://schemas.openxmlformats.org/markup-compatibility/2006">
              <mc:Choice xmlns:v="urn:schemas-microsoft-com:vml" Requires="v">
                <p:oleObj spid="_x0000_s19684" name="文档" r:id="rId8" imgW="5276215" imgH="397510" progId="Word.Document.8">
                  <p:embed/>
                </p:oleObj>
              </mc:Choice>
              <mc:Fallback>
                <p:oleObj name="文档" r:id="rId8" imgW="5276215" imgH="397510" progId="Word.Document.8">
                  <p:embed/>
                  <p:pic>
                    <p:nvPicPr>
                      <p:cNvPr id="0"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3536" y="2997064"/>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2479450" y="3572979"/>
          <a:ext cx="5272302" cy="395184"/>
        </p:xfrm>
        <a:graphic>
          <a:graphicData uri="http://schemas.openxmlformats.org/presentationml/2006/ole">
            <mc:AlternateContent xmlns:mc="http://schemas.openxmlformats.org/markup-compatibility/2006">
              <mc:Choice xmlns:v="urn:schemas-microsoft-com:vml" Requires="v">
                <p:oleObj spid="_x0000_s19685" name="文档" r:id="rId10" imgW="5276215" imgH="397510" progId="Word.Document.8">
                  <p:embed/>
                </p:oleObj>
              </mc:Choice>
              <mc:Fallback>
                <p:oleObj name="文档" r:id="rId10" imgW="5276215" imgH="397510" progId="Word.Document.8">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9450" y="3572979"/>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4423160" y="4220882"/>
          <a:ext cx="5272302" cy="395184"/>
        </p:xfrm>
        <a:graphic>
          <a:graphicData uri="http://schemas.openxmlformats.org/presentationml/2006/ole">
            <mc:AlternateContent xmlns:mc="http://schemas.openxmlformats.org/markup-compatibility/2006">
              <mc:Choice xmlns:v="urn:schemas-microsoft-com:vml" Requires="v">
                <p:oleObj spid="_x0000_s19686" name="文档" r:id="rId12" imgW="5276215" imgH="397510" progId="Word.Document.8">
                  <p:embed/>
                </p:oleObj>
              </mc:Choice>
              <mc:Fallback>
                <p:oleObj name="文档" r:id="rId12" imgW="5276215" imgH="397510" progId="Word.Document.8">
                  <p:embed/>
                  <p:pic>
                    <p:nvPicPr>
                      <p:cNvPr id="0" name="对象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3160" y="4220882"/>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479450" y="4833547"/>
          <a:ext cx="5272302" cy="395184"/>
        </p:xfrm>
        <a:graphic>
          <a:graphicData uri="http://schemas.openxmlformats.org/presentationml/2006/ole">
            <mc:AlternateContent xmlns:mc="http://schemas.openxmlformats.org/markup-compatibility/2006">
              <mc:Choice xmlns:v="urn:schemas-microsoft-com:vml" Requires="v">
                <p:oleObj spid="_x0000_s19687" name="文档" r:id="rId14" imgW="5276215" imgH="397510" progId="Word.Document.8">
                  <p:embed/>
                </p:oleObj>
              </mc:Choice>
              <mc:Fallback>
                <p:oleObj name="文档" r:id="rId14" imgW="5276215" imgH="397510" progId="Word.Document.8">
                  <p:embed/>
                  <p:pic>
                    <p:nvPicPr>
                      <p:cNvPr id="0" name="对象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9450" y="4833547"/>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2047515" y="5409461"/>
          <a:ext cx="5272302" cy="395184"/>
        </p:xfrm>
        <a:graphic>
          <a:graphicData uri="http://schemas.openxmlformats.org/presentationml/2006/ole">
            <mc:AlternateContent xmlns:mc="http://schemas.openxmlformats.org/markup-compatibility/2006">
              <mc:Choice xmlns:v="urn:schemas-microsoft-com:vml" Requires="v">
                <p:oleObj spid="_x0000_s19688" name="文档" r:id="rId16" imgW="5276215" imgH="397510" progId="Word.Document.8">
                  <p:embed/>
                </p:oleObj>
              </mc:Choice>
              <mc:Fallback>
                <p:oleObj name="文档" r:id="rId16" imgW="5276215" imgH="397510" progId="Word.Document.8">
                  <p:embed/>
                  <p:pic>
                    <p:nvPicPr>
                      <p:cNvPr id="0" name="对象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7515" y="5409461"/>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2712505" y="6020613"/>
          <a:ext cx="5272302" cy="395184"/>
        </p:xfrm>
        <a:graphic>
          <a:graphicData uri="http://schemas.openxmlformats.org/presentationml/2006/ole">
            <mc:AlternateContent xmlns:mc="http://schemas.openxmlformats.org/markup-compatibility/2006">
              <mc:Choice xmlns:v="urn:schemas-microsoft-com:vml" Requires="v">
                <p:oleObj spid="_x0000_s19689" name="文档" r:id="rId18" imgW="5276215" imgH="397510" progId="Word.Document.8">
                  <p:embed/>
                </p:oleObj>
              </mc:Choice>
              <mc:Fallback>
                <p:oleObj name="文档" r:id="rId18" imgW="5276215" imgH="397510" progId="Word.Document.8">
                  <p:embed/>
                  <p:pic>
                    <p:nvPicPr>
                      <p:cNvPr id="0" name="对象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2505" y="6020613"/>
                        <a:ext cx="5272302" cy="39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33980" y="275590"/>
            <a:ext cx="6702425" cy="630745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SPECIAL_SOURCE" val="bdnull"/>
</p:tagLst>
</file>

<file path=ppt/tags/tag101.xml><?xml version="1.0" encoding="utf-8"?>
<p:tagLst xmlns:p="http://schemas.openxmlformats.org/presentationml/2006/main">
  <p:tag name="KSO_WM_SPECIAL_SOURCE" val="bdnul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SPECIAL_SOURCE" val="bdnull"/>
</p:tagLst>
</file>

<file path=ppt/tags/tag104.xml><?xml version="1.0" encoding="utf-8"?>
<p:tagLst xmlns:p="http://schemas.openxmlformats.org/presentationml/2006/main">
  <p:tag name="KSO_WM_SPECIAL_SOURCE" val="bdnull"/>
</p:tagLst>
</file>

<file path=ppt/tags/tag105.xml><?xml version="1.0" encoding="utf-8"?>
<p:tagLst xmlns:p="http://schemas.openxmlformats.org/presentationml/2006/main">
  <p:tag name="KSO_WM_SPECIAL_SOURCE" val="bdnull"/>
</p:tagLst>
</file>

<file path=ppt/tags/tag106.xml><?xml version="1.0" encoding="utf-8"?>
<p:tagLst xmlns:p="http://schemas.openxmlformats.org/presentationml/2006/main">
  <p:tag name="KSO_WM_SPECIAL_SOURCE" val="bdnull"/>
</p:tagLst>
</file>

<file path=ppt/tags/tag107.xml><?xml version="1.0" encoding="utf-8"?>
<p:tagLst xmlns:p="http://schemas.openxmlformats.org/presentationml/2006/main">
  <p:tag name="KSO_WM_SPECIAL_SOURCE" val="bdnull"/>
</p:tagLst>
</file>

<file path=ppt/tags/tag108.xml><?xml version="1.0" encoding="utf-8"?>
<p:tagLst xmlns:p="http://schemas.openxmlformats.org/presentationml/2006/main">
  <p:tag name="KSO_WM_SPECIAL_SOURCE" val="bdnull"/>
</p:tagLst>
</file>

<file path=ppt/tags/tag109.xml><?xml version="1.0" encoding="utf-8"?>
<p:tagLst xmlns:p="http://schemas.openxmlformats.org/presentationml/2006/main">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p="http://schemas.openxmlformats.org/presentationml/2006/main">
  <p:tag name="KSO_WM_SPECIAL_SOURCE" val="bdnull"/>
</p:tagLst>
</file>

<file path=ppt/tags/tag111.xml><?xml version="1.0" encoding="utf-8"?>
<p:tagLst xmlns:p="http://schemas.openxmlformats.org/presentationml/2006/main">
  <p:tag name="KSO_WM_SPECIAL_SOURCE" val="bdnull"/>
</p:tagLst>
</file>

<file path=ppt/tags/tag112.xml><?xml version="1.0" encoding="utf-8"?>
<p:tagLst xmlns:p="http://schemas.openxmlformats.org/presentationml/2006/main">
  <p:tag name="KSO_WM_SPECIAL_SOURCE" val="bdnul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SPECIAL_SOURCE" val="bdnull"/>
</p:tagLst>
</file>

<file path=ppt/tags/tag115.xml><?xml version="1.0" encoding="utf-8"?>
<p:tagLst xmlns:p="http://schemas.openxmlformats.org/presentationml/2006/main">
  <p:tag name="KSO_WM_SPECIAL_SOURCE" val="bdnull"/>
</p:tagLst>
</file>

<file path=ppt/tags/tag116.xml><?xml version="1.0" encoding="utf-8"?>
<p:tagLst xmlns:p="http://schemas.openxmlformats.org/presentationml/2006/main">
  <p:tag name="KSO_WM_SPECIAL_SOURCE" val="bdnull"/>
</p:tagLst>
</file>

<file path=ppt/tags/tag117.xml><?xml version="1.0" encoding="utf-8"?>
<p:tagLst xmlns:p="http://schemas.openxmlformats.org/presentationml/2006/main">
  <p:tag name="KSO_WM_SPECIAL_SOURCE" val="bdnull"/>
</p:tagLst>
</file>

<file path=ppt/tags/tag118.xml><?xml version="1.0" encoding="utf-8"?>
<p:tagLst xmlns:p="http://schemas.openxmlformats.org/presentationml/2006/main">
  <p:tag name="KSO_WM_SPECIAL_SOURCE" val="bdnull"/>
</p:tagLst>
</file>

<file path=ppt/tags/tag119.xml><?xml version="1.0" encoding="utf-8"?>
<p:tagLst xmlns:p="http://schemas.openxmlformats.org/presentationml/2006/main">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p="http://schemas.openxmlformats.org/presentationml/2006/main">
  <p:tag name="KSO_WM_SPECIAL_SOURCE" val="bdnull"/>
</p:tagLst>
</file>

<file path=ppt/tags/tag121.xml><?xml version="1.0" encoding="utf-8"?>
<p:tagLst xmlns:p="http://schemas.openxmlformats.org/presentationml/2006/main">
  <p:tag name="KSO_WM_SPECIAL_SOURCE" val="bdnull"/>
</p:tagLst>
</file>

<file path=ppt/tags/tag122.xml><?xml version="1.0" encoding="utf-8"?>
<p:tagLst xmlns:p="http://schemas.openxmlformats.org/presentationml/2006/main">
  <p:tag name="KSO_WM_SPECIAL_SOURCE" val="bdnull"/>
</p:tagLst>
</file>

<file path=ppt/tags/tag123.xml><?xml version="1.0" encoding="utf-8"?>
<p:tagLst xmlns:p="http://schemas.openxmlformats.org/presentationml/2006/main">
  <p:tag name="KSO_WPP_MARK_KEY" val="1dd0a2ac-f0b8-4a7d-903c-0617c2319af4"/>
  <p:tag name="COMMONDATA" val="eyJoZGlkIjoiNmEzZGJlYmI2MWM5YmEzZjg0ZTUzMmRmMTg4YzQ4YTc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UNIT_TABLE_BEAUTIFY" val="smartTable{8bcb069f-9401-4804-8abb-da74a74581c3}"/>
</p:tagLst>
</file>

<file path=ppt/tags/tag96.xml><?xml version="1.0" encoding="utf-8"?>
<p:tagLst xmlns:p="http://schemas.openxmlformats.org/presentationml/2006/main">
  <p:tag name="KSO_WM_SPECIAL_SOURCE" val="bdnull"/>
</p:tagLst>
</file>

<file path=ppt/tags/tag97.xml><?xml version="1.0" encoding="utf-8"?>
<p:tagLst xmlns:p="http://schemas.openxmlformats.org/presentationml/2006/main">
  <p:tag name="KSO_WM_SPECIAL_SOURCE" val="bdnull"/>
</p:tagLst>
</file>

<file path=ppt/tags/tag98.xml><?xml version="1.0" encoding="utf-8"?>
<p:tagLst xmlns:p="http://schemas.openxmlformats.org/presentationml/2006/main">
  <p:tag name="KSO_WM_SPECIAL_SOURCE" val="bdnull"/>
</p:tagLst>
</file>

<file path=ppt/tags/tag99.xml><?xml version="1.0" encoding="utf-8"?>
<p:tagLst xmlns:p="http://schemas.openxmlformats.org/presentationml/2006/main">
  <p:tag name="KSO_WM_SPECIAL_SOURCE" val="bdnull"/>
</p:tagLst>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fontScheme name="jk2iywl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fontScheme name="jk2iywl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FFD865"/>
      </a:accent1>
      <a:accent2>
        <a:srgbClr val="DBE782"/>
      </a:accent2>
      <a:accent3>
        <a:srgbClr val="C2E3A3"/>
      </a:accent3>
      <a:accent4>
        <a:srgbClr val="A3E8C2"/>
      </a:accent4>
      <a:accent5>
        <a:srgbClr val="84ECE0"/>
      </a:accent5>
      <a:accent6>
        <a:srgbClr val="65F2FF"/>
      </a:accent6>
      <a:hlink>
        <a:srgbClr val="0000FF"/>
      </a:hlink>
      <a:folHlink>
        <a:srgbClr val="FF00FF"/>
      </a:folHlink>
    </a:clrScheme>
    <a:fontScheme name="1_Office 主题​​">
      <a:majorFont>
        <a:latin typeface="Calibri"/>
        <a:ea typeface="Calibri"/>
        <a:cs typeface="Calibri"/>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00A388"/>
    </a:accent1>
    <a:accent2>
      <a:srgbClr val="D381A2"/>
    </a:accent2>
    <a:accent3>
      <a:srgbClr val="92CDCF"/>
    </a:accent3>
    <a:accent4>
      <a:srgbClr val="D582A3"/>
    </a:accent4>
    <a:accent5>
      <a:srgbClr val="B1C0C9"/>
    </a:accent5>
    <a:accent6>
      <a:srgbClr val="00A38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19427</Words>
  <Application>WPS 演示</Application>
  <PresentationFormat>宽屏</PresentationFormat>
  <Paragraphs>497</Paragraphs>
  <Slides>88</Slides>
  <Notes>13</Notes>
  <HiddenSlides>0</HiddenSlides>
  <MMClips>1</MMClips>
  <ScaleCrop>false</ScaleCrop>
  <HeadingPairs>
    <vt:vector size="8" baseType="variant">
      <vt:variant>
        <vt:lpstr>已用的字体</vt:lpstr>
      </vt:variant>
      <vt:variant>
        <vt:i4>23</vt:i4>
      </vt:variant>
      <vt:variant>
        <vt:lpstr>主题</vt:lpstr>
      </vt:variant>
      <vt:variant>
        <vt:i4>5</vt:i4>
      </vt:variant>
      <vt:variant>
        <vt:lpstr>嵌入 OLE 服务器</vt:lpstr>
      </vt:variant>
      <vt:variant>
        <vt:i4>131</vt:i4>
      </vt:variant>
      <vt:variant>
        <vt:lpstr>幻灯片标题</vt:lpstr>
      </vt:variant>
      <vt:variant>
        <vt:i4>88</vt:i4>
      </vt:variant>
    </vt:vector>
  </HeadingPairs>
  <TitlesOfParts>
    <vt:vector size="247" baseType="lpstr">
      <vt:lpstr>Arial</vt:lpstr>
      <vt:lpstr>宋体</vt:lpstr>
      <vt:lpstr>Wingdings</vt:lpstr>
      <vt:lpstr>微软雅黑</vt:lpstr>
      <vt:lpstr>Calibri</vt:lpstr>
      <vt:lpstr>Arial</vt:lpstr>
      <vt:lpstr>Viner Hand ITC</vt:lpstr>
      <vt:lpstr>Helvetica Neue Light</vt:lpstr>
      <vt:lpstr>Helvetica Neue</vt:lpstr>
      <vt:lpstr>Times New Roman</vt:lpstr>
      <vt:lpstr>SimSun-ExtB</vt:lpstr>
      <vt:lpstr>Helvetica</vt:lpstr>
      <vt:lpstr>Arial Unicode MS</vt:lpstr>
      <vt:lpstr>微软雅黑</vt:lpstr>
      <vt:lpstr>Times New Roman</vt:lpstr>
      <vt:lpstr>黑体</vt:lpstr>
      <vt:lpstr>GungsuhChe</vt:lpstr>
      <vt:lpstr>Malgun Gothic</vt:lpstr>
      <vt:lpstr>Wingdings</vt:lpstr>
      <vt:lpstr>等线 Light</vt:lpstr>
      <vt:lpstr>等线</vt:lpstr>
      <vt:lpstr>Calibri</vt:lpstr>
      <vt:lpstr>方正宋三_GBK</vt:lpstr>
      <vt:lpstr>第一PPT，www.1ppt.com</vt:lpstr>
      <vt:lpstr>第一PPT，www.1ppt.com </vt:lpstr>
      <vt:lpstr>1_Office 主题​​</vt:lpstr>
      <vt:lpstr>2_Office 主题​​</vt:lpstr>
      <vt:lpstr>3_Office 主题​​</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课前答疑</vt:lpstr>
      <vt:lpstr>PowerPoint 演示文稿</vt:lpstr>
      <vt:lpstr>PowerPoint 演示文稿</vt:lpstr>
      <vt:lpstr>PowerPoint 演示文稿</vt:lpstr>
      <vt:lpstr>Word Study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课前答疑</vt:lpstr>
      <vt:lpstr>PowerPoint 演示文稿</vt:lpstr>
      <vt:lpstr>课前听写  10点33分请在评论区一一作答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Homework: </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第一PPT，www.1ppt.com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手绘简约工作总结PPT模板</dc:title>
  <dc:creator>第一PPT</dc:creator>
  <cp:keywords>www.1ppt.com</cp:keywords>
  <dc:description>www.1ppt.com</dc:description>
  <cp:lastModifiedBy>Elsie。</cp:lastModifiedBy>
  <cp:revision>179</cp:revision>
  <dcterms:created xsi:type="dcterms:W3CDTF">2017-11-23T03:32:00Z</dcterms:created>
  <dcterms:modified xsi:type="dcterms:W3CDTF">2023-07-20T03:35:42Z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5BF90468E37D4F7C8BED9CB0F14005E9_12</vt:lpwstr>
  </property>
</Properties>
</file>